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7"/>
  </p:notesMasterIdLst>
  <p:sldIdLst>
    <p:sldId id="314" r:id="rId2"/>
    <p:sldId id="313" r:id="rId3"/>
    <p:sldId id="279" r:id="rId4"/>
    <p:sldId id="305" r:id="rId5"/>
    <p:sldId id="308" r:id="rId6"/>
    <p:sldId id="311" r:id="rId7"/>
    <p:sldId id="304" r:id="rId8"/>
    <p:sldId id="280" r:id="rId9"/>
    <p:sldId id="281" r:id="rId10"/>
    <p:sldId id="282" r:id="rId11"/>
    <p:sldId id="283" r:id="rId12"/>
    <p:sldId id="294" r:id="rId13"/>
    <p:sldId id="285" r:id="rId14"/>
    <p:sldId id="286" r:id="rId15"/>
    <p:sldId id="301" r:id="rId16"/>
    <p:sldId id="302" r:id="rId17"/>
    <p:sldId id="309" r:id="rId18"/>
    <p:sldId id="307" r:id="rId19"/>
    <p:sldId id="295" r:id="rId20"/>
    <p:sldId id="312" r:id="rId21"/>
    <p:sldId id="296" r:id="rId22"/>
    <p:sldId id="310" r:id="rId23"/>
    <p:sldId id="298" r:id="rId24"/>
    <p:sldId id="303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34698-CAAE-4ADB-B795-776889B221E2}" v="7" dt="2021-09-02T18:29:4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Kimberly" userId="ff8ad6cf-2d73-4f8b-976d-198e6df20a90" providerId="ADAL" clId="{72034698-CAAE-4ADB-B795-776889B221E2}"/>
    <pc:docChg chg="undo custSel addSld delSld modSld delMainMaster">
      <pc:chgData name="Young, Kimberly" userId="ff8ad6cf-2d73-4f8b-976d-198e6df20a90" providerId="ADAL" clId="{72034698-CAAE-4ADB-B795-776889B221E2}" dt="2021-09-02T18:30:03.721" v="199" actId="1076"/>
      <pc:docMkLst>
        <pc:docMk/>
      </pc:docMkLst>
      <pc:sldChg chg="del">
        <pc:chgData name="Young, Kimberly" userId="ff8ad6cf-2d73-4f8b-976d-198e6df20a90" providerId="ADAL" clId="{72034698-CAAE-4ADB-B795-776889B221E2}" dt="2021-08-30T20:41:53.596" v="0" actId="2696"/>
        <pc:sldMkLst>
          <pc:docMk/>
          <pc:sldMk cId="3887096786" sldId="256"/>
        </pc:sldMkLst>
      </pc:sldChg>
      <pc:sldChg chg="del">
        <pc:chgData name="Young, Kimberly" userId="ff8ad6cf-2d73-4f8b-976d-198e6df20a90" providerId="ADAL" clId="{72034698-CAAE-4ADB-B795-776889B221E2}" dt="2021-08-30T20:43:01.130" v="2" actId="2696"/>
        <pc:sldMkLst>
          <pc:docMk/>
          <pc:sldMk cId="2131249087" sldId="278"/>
        </pc:sldMkLst>
      </pc:sldChg>
      <pc:sldChg chg="addSp modSp mod setBg">
        <pc:chgData name="Young, Kimberly" userId="ff8ad6cf-2d73-4f8b-976d-198e6df20a90" providerId="ADAL" clId="{72034698-CAAE-4ADB-B795-776889B221E2}" dt="2021-08-30T20:43:49.391" v="36" actId="26606"/>
        <pc:sldMkLst>
          <pc:docMk/>
          <pc:sldMk cId="136117844" sldId="279"/>
        </pc:sldMkLst>
        <pc:spChg chg="mod">
          <ac:chgData name="Young, Kimberly" userId="ff8ad6cf-2d73-4f8b-976d-198e6df20a90" providerId="ADAL" clId="{72034698-CAAE-4ADB-B795-776889B221E2}" dt="2021-08-30T20:43:49.391" v="36" actId="26606"/>
          <ac:spMkLst>
            <pc:docMk/>
            <pc:sldMk cId="136117844" sldId="279"/>
            <ac:spMk id="2" creationId="{B59C835F-BB7A-4C7E-A5E4-77A60825CA84}"/>
          </ac:spMkLst>
        </pc:spChg>
        <pc:spChg chg="add">
          <ac:chgData name="Young, Kimberly" userId="ff8ad6cf-2d73-4f8b-976d-198e6df20a90" providerId="ADAL" clId="{72034698-CAAE-4ADB-B795-776889B221E2}" dt="2021-08-30T20:43:49.391" v="36" actId="26606"/>
          <ac:spMkLst>
            <pc:docMk/>
            <pc:sldMk cId="136117844" sldId="279"/>
            <ac:spMk id="9" creationId="{C04F8797-ED77-4C70-AAEA-0DE48267C25C}"/>
          </ac:spMkLst>
        </pc:spChg>
        <pc:spChg chg="add">
          <ac:chgData name="Young, Kimberly" userId="ff8ad6cf-2d73-4f8b-976d-198e6df20a90" providerId="ADAL" clId="{72034698-CAAE-4ADB-B795-776889B221E2}" dt="2021-08-30T20:43:49.391" v="36" actId="26606"/>
          <ac:spMkLst>
            <pc:docMk/>
            <pc:sldMk cId="136117844" sldId="279"/>
            <ac:spMk id="11" creationId="{CAD06229-FEB7-4CC9-8BE7-1A9457B9C601}"/>
          </ac:spMkLst>
        </pc:spChg>
        <pc:picChg chg="add">
          <ac:chgData name="Young, Kimberly" userId="ff8ad6cf-2d73-4f8b-976d-198e6df20a90" providerId="ADAL" clId="{72034698-CAAE-4ADB-B795-776889B221E2}" dt="2021-08-30T20:43:49.391" v="36" actId="26606"/>
          <ac:picMkLst>
            <pc:docMk/>
            <pc:sldMk cId="136117844" sldId="279"/>
            <ac:picMk id="7" creationId="{18BD78ED-75E1-4879-B369-BC61F7C45E22}"/>
          </ac:picMkLst>
        </pc:picChg>
        <pc:picChg chg="add">
          <ac:chgData name="Young, Kimberly" userId="ff8ad6cf-2d73-4f8b-976d-198e6df20a90" providerId="ADAL" clId="{72034698-CAAE-4ADB-B795-776889B221E2}" dt="2021-08-30T20:43:49.391" v="36" actId="26606"/>
          <ac:picMkLst>
            <pc:docMk/>
            <pc:sldMk cId="136117844" sldId="279"/>
            <ac:picMk id="13" creationId="{42B44E02-2041-49BE-AF61-F91454DC3AA8}"/>
          </ac:picMkLst>
        </pc:picChg>
        <pc:picChg chg="add">
          <ac:chgData name="Young, Kimberly" userId="ff8ad6cf-2d73-4f8b-976d-198e6df20a90" providerId="ADAL" clId="{72034698-CAAE-4ADB-B795-776889B221E2}" dt="2021-08-30T20:43:49.391" v="36" actId="26606"/>
          <ac:picMkLst>
            <pc:docMk/>
            <pc:sldMk cId="136117844" sldId="279"/>
            <ac:picMk id="15" creationId="{08625290-97B7-41E9-9685-D438F86FC9E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1:31.677" v="169" actId="26606"/>
        <pc:sldMkLst>
          <pc:docMk/>
          <pc:sldMk cId="4225400484" sldId="280"/>
        </pc:sldMkLst>
        <pc:spChg chg="mod ord">
          <ac:chgData name="Young, Kimberly" userId="ff8ad6cf-2d73-4f8b-976d-198e6df20a90" providerId="ADAL" clId="{72034698-CAAE-4ADB-B795-776889B221E2}" dt="2021-08-30T20:51:31.677" v="169" actId="26606"/>
          <ac:spMkLst>
            <pc:docMk/>
            <pc:sldMk cId="4225400484" sldId="280"/>
            <ac:spMk id="2" creationId="{76FF19B8-98A0-4ECE-8C63-AFD9BF15FB3E}"/>
          </ac:spMkLst>
        </pc:spChg>
        <pc:spChg chg="mod ord">
          <ac:chgData name="Young, Kimberly" userId="ff8ad6cf-2d73-4f8b-976d-198e6df20a90" providerId="ADAL" clId="{72034698-CAAE-4ADB-B795-776889B221E2}" dt="2021-08-30T20:51:31.677" v="169" actId="26606"/>
          <ac:spMkLst>
            <pc:docMk/>
            <pc:sldMk cId="4225400484" sldId="280"/>
            <ac:spMk id="3" creationId="{3B75123A-FEAE-4B74-A800-0460714DAAFA}"/>
          </ac:spMkLst>
        </pc:spChg>
        <pc:spChg chg="add del mod ord">
          <ac:chgData name="Young, Kimberly" userId="ff8ad6cf-2d73-4f8b-976d-198e6df20a90" providerId="ADAL" clId="{72034698-CAAE-4ADB-B795-776889B221E2}" dt="2021-08-30T20:51:08.571" v="162" actId="700"/>
          <ac:spMkLst>
            <pc:docMk/>
            <pc:sldMk cId="4225400484" sldId="280"/>
            <ac:spMk id="4" creationId="{F65D6D67-71FC-4F5E-BDC7-3F6E1B7F5A52}"/>
          </ac:spMkLst>
        </pc:spChg>
        <pc:spChg chg="add del mod ord">
          <ac:chgData name="Young, Kimberly" userId="ff8ad6cf-2d73-4f8b-976d-198e6df20a90" providerId="ADAL" clId="{72034698-CAAE-4ADB-B795-776889B221E2}" dt="2021-08-30T20:51:24.082" v="165" actId="21"/>
          <ac:spMkLst>
            <pc:docMk/>
            <pc:sldMk cId="4225400484" sldId="280"/>
            <ac:spMk id="5" creationId="{B0AB3244-F1F0-4929-ACBD-E979F248E1E2}"/>
          </ac:spMkLst>
        </pc:spChg>
        <pc:picChg chg="add del">
          <ac:chgData name="Young, Kimberly" userId="ff8ad6cf-2d73-4f8b-976d-198e6df20a90" providerId="ADAL" clId="{72034698-CAAE-4ADB-B795-776889B221E2}" dt="2021-08-30T20:51:16.843" v="163" actId="700"/>
          <ac:picMkLst>
            <pc:docMk/>
            <pc:sldMk cId="4225400484" sldId="280"/>
            <ac:picMk id="71" creationId="{A53ED3FC-3BE8-4F1F-BEF1-74B1C721718A}"/>
          </ac:picMkLst>
        </pc:picChg>
        <pc:picChg chg="mod">
          <ac:chgData name="Young, Kimberly" userId="ff8ad6cf-2d73-4f8b-976d-198e6df20a90" providerId="ADAL" clId="{72034698-CAAE-4ADB-B795-776889B221E2}" dt="2021-08-30T20:51:31.677" v="169" actId="26606"/>
          <ac:picMkLst>
            <pc:docMk/>
            <pc:sldMk cId="4225400484" sldId="280"/>
            <ac:picMk id="1026" creationId="{AB45220B-BF7F-4C31-AF74-E620F86735AE}"/>
          </ac:picMkLst>
        </pc:picChg>
        <pc:picChg chg="add">
          <ac:chgData name="Young, Kimberly" userId="ff8ad6cf-2d73-4f8b-976d-198e6df20a90" providerId="ADAL" clId="{72034698-CAAE-4ADB-B795-776889B221E2}" dt="2021-08-30T20:51:31.677" v="169" actId="26606"/>
          <ac:picMkLst>
            <pc:docMk/>
            <pc:sldMk cId="4225400484" sldId="280"/>
            <ac:picMk id="1028" creationId="{A53ED3FC-3BE8-4F1F-BEF1-74B1C721718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1:00.540" v="160" actId="26606"/>
        <pc:sldMkLst>
          <pc:docMk/>
          <pc:sldMk cId="1241683711" sldId="281"/>
        </pc:sldMkLst>
        <pc:spChg chg="mod ord">
          <ac:chgData name="Young, Kimberly" userId="ff8ad6cf-2d73-4f8b-976d-198e6df20a90" providerId="ADAL" clId="{72034698-CAAE-4ADB-B795-776889B221E2}" dt="2021-08-30T20:51:00.540" v="160" actId="26606"/>
          <ac:spMkLst>
            <pc:docMk/>
            <pc:sldMk cId="1241683711" sldId="281"/>
            <ac:spMk id="2" creationId="{0FAACE36-6508-42A6-8DE7-7F62D1B3EA2A}"/>
          </ac:spMkLst>
        </pc:spChg>
        <pc:spChg chg="mod ord">
          <ac:chgData name="Young, Kimberly" userId="ff8ad6cf-2d73-4f8b-976d-198e6df20a90" providerId="ADAL" clId="{72034698-CAAE-4ADB-B795-776889B221E2}" dt="2021-08-30T20:51:00.540" v="160" actId="26606"/>
          <ac:spMkLst>
            <pc:docMk/>
            <pc:sldMk cId="1241683711" sldId="281"/>
            <ac:spMk id="3" creationId="{6F0CB1D8-3D12-4061-8A31-03785F1218A1}"/>
          </ac:spMkLst>
        </pc:spChg>
        <pc:picChg chg="mod ord">
          <ac:chgData name="Young, Kimberly" userId="ff8ad6cf-2d73-4f8b-976d-198e6df20a90" providerId="ADAL" clId="{72034698-CAAE-4ADB-B795-776889B221E2}" dt="2021-08-30T20:51:00.540" v="160" actId="26606"/>
          <ac:picMkLst>
            <pc:docMk/>
            <pc:sldMk cId="1241683711" sldId="281"/>
            <ac:picMk id="8" creationId="{C41A43C7-4205-4C1D-8845-0BA12CADC8F9}"/>
          </ac:picMkLst>
        </pc:picChg>
        <pc:picChg chg="add del">
          <ac:chgData name="Young, Kimberly" userId="ff8ad6cf-2d73-4f8b-976d-198e6df20a90" providerId="ADAL" clId="{72034698-CAAE-4ADB-B795-776889B221E2}" dt="2021-08-30T20:51:00.523" v="159" actId="26606"/>
          <ac:picMkLst>
            <pc:docMk/>
            <pc:sldMk cId="1241683711" sldId="281"/>
            <ac:picMk id="10" creationId="{DF6A9299-1D12-47E2-9DD4-03342553C4AA}"/>
          </ac:picMkLst>
        </pc:picChg>
        <pc:picChg chg="add">
          <ac:chgData name="Young, Kimberly" userId="ff8ad6cf-2d73-4f8b-976d-198e6df20a90" providerId="ADAL" clId="{72034698-CAAE-4ADB-B795-776889B221E2}" dt="2021-08-30T20:51:00.540" v="160" actId="26606"/>
          <ac:picMkLst>
            <pc:docMk/>
            <pc:sldMk cId="1241683711" sldId="281"/>
            <ac:picMk id="12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50:56.281" v="157" actId="700"/>
          <ac:picMkLst>
            <pc:docMk/>
            <pc:sldMk cId="1241683711" sldId="281"/>
            <ac:picMk id="13" creationId="{DF6A9299-1D12-47E2-9DD4-03342553C4A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52.054" v="156" actId="27636"/>
        <pc:sldMkLst>
          <pc:docMk/>
          <pc:sldMk cId="253893920" sldId="282"/>
        </pc:sldMkLst>
        <pc:spChg chg="mod ord">
          <ac:chgData name="Young, Kimberly" userId="ff8ad6cf-2d73-4f8b-976d-198e6df20a90" providerId="ADAL" clId="{72034698-CAAE-4ADB-B795-776889B221E2}" dt="2021-08-30T20:50:52.038" v="155" actId="26606"/>
          <ac:spMkLst>
            <pc:docMk/>
            <pc:sldMk cId="253893920" sldId="282"/>
            <ac:spMk id="2" creationId="{9B03339A-C2AB-46B3-93C0-35D9CD6A59D8}"/>
          </ac:spMkLst>
        </pc:spChg>
        <pc:spChg chg="mod ord">
          <ac:chgData name="Young, Kimberly" userId="ff8ad6cf-2d73-4f8b-976d-198e6df20a90" providerId="ADAL" clId="{72034698-CAAE-4ADB-B795-776889B221E2}" dt="2021-08-30T20:50:52.054" v="156" actId="27636"/>
          <ac:spMkLst>
            <pc:docMk/>
            <pc:sldMk cId="253893920" sldId="282"/>
            <ac:spMk id="3" creationId="{AE625F3A-156C-4945-86C3-CEC0ECC0AFCF}"/>
          </ac:spMkLst>
        </pc:spChg>
        <pc:picChg chg="mod ord">
          <ac:chgData name="Young, Kimberly" userId="ff8ad6cf-2d73-4f8b-976d-198e6df20a90" providerId="ADAL" clId="{72034698-CAAE-4ADB-B795-776889B221E2}" dt="2021-08-30T20:50:52.038" v="155" actId="26606"/>
          <ac:picMkLst>
            <pc:docMk/>
            <pc:sldMk cId="253893920" sldId="282"/>
            <ac:picMk id="6" creationId="{05543CCA-7DD1-4082-8CE7-AFA5B7810720}"/>
          </ac:picMkLst>
        </pc:picChg>
        <pc:picChg chg="add">
          <ac:chgData name="Young, Kimberly" userId="ff8ad6cf-2d73-4f8b-976d-198e6df20a90" providerId="ADAL" clId="{72034698-CAAE-4ADB-B795-776889B221E2}" dt="2021-08-30T20:50:52.038" v="155" actId="26606"/>
          <ac:picMkLst>
            <pc:docMk/>
            <pc:sldMk cId="253893920" sldId="282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50:43.610" v="153" actId="700"/>
          <ac:picMkLst>
            <pc:docMk/>
            <pc:sldMk cId="253893920" sldId="282"/>
            <ac:picMk id="11" creationId="{A53ED3FC-3BE8-4F1F-BEF1-74B1C721718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40.044" v="152" actId="26606"/>
        <pc:sldMkLst>
          <pc:docMk/>
          <pc:sldMk cId="891122540" sldId="283"/>
        </pc:sldMkLst>
        <pc:spChg chg="mod ord">
          <ac:chgData name="Young, Kimberly" userId="ff8ad6cf-2d73-4f8b-976d-198e6df20a90" providerId="ADAL" clId="{72034698-CAAE-4ADB-B795-776889B221E2}" dt="2021-08-30T20:50:40.044" v="152" actId="26606"/>
          <ac:spMkLst>
            <pc:docMk/>
            <pc:sldMk cId="891122540" sldId="283"/>
            <ac:spMk id="2" creationId="{16C69026-FA0A-445F-A352-22E5BCDDFB0D}"/>
          </ac:spMkLst>
        </pc:spChg>
        <pc:spChg chg="mod ord">
          <ac:chgData name="Young, Kimberly" userId="ff8ad6cf-2d73-4f8b-976d-198e6df20a90" providerId="ADAL" clId="{72034698-CAAE-4ADB-B795-776889B221E2}" dt="2021-08-30T20:50:40.044" v="152" actId="26606"/>
          <ac:spMkLst>
            <pc:docMk/>
            <pc:sldMk cId="891122540" sldId="283"/>
            <ac:spMk id="3" creationId="{774EB932-364F-4103-854F-EA18D2E150AB}"/>
          </ac:spMkLst>
        </pc:spChg>
        <pc:picChg chg="mod ord">
          <ac:chgData name="Young, Kimberly" userId="ff8ad6cf-2d73-4f8b-976d-198e6df20a90" providerId="ADAL" clId="{72034698-CAAE-4ADB-B795-776889B221E2}" dt="2021-08-30T20:50:40.044" v="152" actId="26606"/>
          <ac:picMkLst>
            <pc:docMk/>
            <pc:sldMk cId="891122540" sldId="283"/>
            <ac:picMk id="8" creationId="{D2CF2AE5-0DAB-4A13-BED5-EB9A32470266}"/>
          </ac:picMkLst>
        </pc:picChg>
        <pc:picChg chg="add">
          <ac:chgData name="Young, Kimberly" userId="ff8ad6cf-2d73-4f8b-976d-198e6df20a90" providerId="ADAL" clId="{72034698-CAAE-4ADB-B795-776889B221E2}" dt="2021-08-30T20:50:40.044" v="152" actId="26606"/>
          <ac:picMkLst>
            <pc:docMk/>
            <pc:sldMk cId="891122540" sldId="283"/>
            <ac:picMk id="10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50:37.191" v="151" actId="700"/>
          <ac:picMkLst>
            <pc:docMk/>
            <pc:sldMk cId="891122540" sldId="283"/>
            <ac:picMk id="13" creationId="{A53ED3FC-3BE8-4F1F-BEF1-74B1C721718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31.444" v="150" actId="26606"/>
        <pc:sldMkLst>
          <pc:docMk/>
          <pc:sldMk cId="4229549978" sldId="285"/>
        </pc:sldMkLst>
        <pc:spChg chg="mod ord">
          <ac:chgData name="Young, Kimberly" userId="ff8ad6cf-2d73-4f8b-976d-198e6df20a90" providerId="ADAL" clId="{72034698-CAAE-4ADB-B795-776889B221E2}" dt="2021-08-30T20:50:31.444" v="150" actId="26606"/>
          <ac:spMkLst>
            <pc:docMk/>
            <pc:sldMk cId="4229549978" sldId="285"/>
            <ac:spMk id="2" creationId="{95147294-95F2-40ED-AB7E-91CF9EB2B41F}"/>
          </ac:spMkLst>
        </pc:spChg>
        <pc:spChg chg="mod ord">
          <ac:chgData name="Young, Kimberly" userId="ff8ad6cf-2d73-4f8b-976d-198e6df20a90" providerId="ADAL" clId="{72034698-CAAE-4ADB-B795-776889B221E2}" dt="2021-08-30T20:50:31.444" v="150" actId="26606"/>
          <ac:spMkLst>
            <pc:docMk/>
            <pc:sldMk cId="4229549978" sldId="285"/>
            <ac:spMk id="4" creationId="{49308954-B712-4CD6-9603-68C98C732694}"/>
          </ac:spMkLst>
        </pc:spChg>
        <pc:picChg chg="mod ord">
          <ac:chgData name="Young, Kimberly" userId="ff8ad6cf-2d73-4f8b-976d-198e6df20a90" providerId="ADAL" clId="{72034698-CAAE-4ADB-B795-776889B221E2}" dt="2021-08-30T20:50:31.444" v="150" actId="26606"/>
          <ac:picMkLst>
            <pc:docMk/>
            <pc:sldMk cId="4229549978" sldId="285"/>
            <ac:picMk id="8" creationId="{E8CD962B-6F7F-4B8D-942C-D58FA9759BD8}"/>
          </ac:picMkLst>
        </pc:picChg>
        <pc:picChg chg="add">
          <ac:chgData name="Young, Kimberly" userId="ff8ad6cf-2d73-4f8b-976d-198e6df20a90" providerId="ADAL" clId="{72034698-CAAE-4ADB-B795-776889B221E2}" dt="2021-08-30T20:50:31.444" v="150" actId="26606"/>
          <ac:picMkLst>
            <pc:docMk/>
            <pc:sldMk cId="4229549978" sldId="285"/>
            <ac:picMk id="10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46:08.046" v="69" actId="26606"/>
          <ac:picMkLst>
            <pc:docMk/>
            <pc:sldMk cId="4229549978" sldId="285"/>
            <ac:picMk id="13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46:09.262" v="71" actId="26606"/>
          <ac:picMkLst>
            <pc:docMk/>
            <pc:sldMk cId="4229549978" sldId="285"/>
            <ac:picMk id="15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50:29.259" v="149" actId="700"/>
          <ac:picMkLst>
            <pc:docMk/>
            <pc:sldMk cId="4229549978" sldId="285"/>
            <ac:picMk id="17" creationId="{A53ED3FC-3BE8-4F1F-BEF1-74B1C721718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24.679" v="148" actId="27636"/>
        <pc:sldMkLst>
          <pc:docMk/>
          <pc:sldMk cId="3157082552" sldId="286"/>
        </pc:sldMkLst>
        <pc:spChg chg="mod ord">
          <ac:chgData name="Young, Kimberly" userId="ff8ad6cf-2d73-4f8b-976d-198e6df20a90" providerId="ADAL" clId="{72034698-CAAE-4ADB-B795-776889B221E2}" dt="2021-08-30T20:50:24.664" v="147" actId="26606"/>
          <ac:spMkLst>
            <pc:docMk/>
            <pc:sldMk cId="3157082552" sldId="286"/>
            <ac:spMk id="2" creationId="{95147294-95F2-40ED-AB7E-91CF9EB2B41F}"/>
          </ac:spMkLst>
        </pc:spChg>
        <pc:spChg chg="mod ord">
          <ac:chgData name="Young, Kimberly" userId="ff8ad6cf-2d73-4f8b-976d-198e6df20a90" providerId="ADAL" clId="{72034698-CAAE-4ADB-B795-776889B221E2}" dt="2021-08-30T20:50:24.679" v="148" actId="27636"/>
          <ac:spMkLst>
            <pc:docMk/>
            <pc:sldMk cId="3157082552" sldId="286"/>
            <ac:spMk id="4" creationId="{49308954-B712-4CD6-9603-68C98C732694}"/>
          </ac:spMkLst>
        </pc:spChg>
        <pc:picChg chg="mod ord">
          <ac:chgData name="Young, Kimberly" userId="ff8ad6cf-2d73-4f8b-976d-198e6df20a90" providerId="ADAL" clId="{72034698-CAAE-4ADB-B795-776889B221E2}" dt="2021-08-30T20:50:24.664" v="147" actId="26606"/>
          <ac:picMkLst>
            <pc:docMk/>
            <pc:sldMk cId="3157082552" sldId="286"/>
            <ac:picMk id="6" creationId="{9117983D-5822-46E5-B6A7-8738960A5218}"/>
          </ac:picMkLst>
        </pc:picChg>
        <pc:picChg chg="add">
          <ac:chgData name="Young, Kimberly" userId="ff8ad6cf-2d73-4f8b-976d-198e6df20a90" providerId="ADAL" clId="{72034698-CAAE-4ADB-B795-776889B221E2}" dt="2021-08-30T20:50:24.664" v="147" actId="26606"/>
          <ac:picMkLst>
            <pc:docMk/>
            <pc:sldMk cId="3157082552" sldId="286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50:20.785" v="146" actId="700"/>
          <ac:picMkLst>
            <pc:docMk/>
            <pc:sldMk cId="3157082552" sldId="286"/>
            <ac:picMk id="11" creationId="{A53ED3FC-3BE8-4F1F-BEF1-74B1C721718A}"/>
          </ac:picMkLst>
        </pc:picChg>
      </pc:sldChg>
      <pc:sldChg chg="del">
        <pc:chgData name="Young, Kimberly" userId="ff8ad6cf-2d73-4f8b-976d-198e6df20a90" providerId="ADAL" clId="{72034698-CAAE-4ADB-B795-776889B221E2}" dt="2021-08-30T20:43:24.383" v="32" actId="2696"/>
        <pc:sldMkLst>
          <pc:docMk/>
          <pc:sldMk cId="1125210605" sldId="288"/>
        </pc:sldMkLst>
      </pc:sldChg>
      <pc:sldChg chg="del">
        <pc:chgData name="Young, Kimberly" userId="ff8ad6cf-2d73-4f8b-976d-198e6df20a90" providerId="ADAL" clId="{72034698-CAAE-4ADB-B795-776889B221E2}" dt="2021-08-30T20:43:24.383" v="32" actId="2696"/>
        <pc:sldMkLst>
          <pc:docMk/>
          <pc:sldMk cId="3535426707" sldId="291"/>
        </pc:sldMkLst>
      </pc:sldChg>
      <pc:sldChg chg="addSp modSp mod setBg addAnim">
        <pc:chgData name="Young, Kimberly" userId="ff8ad6cf-2d73-4f8b-976d-198e6df20a90" providerId="ADAL" clId="{72034698-CAAE-4ADB-B795-776889B221E2}" dt="2021-08-30T20:45:59.473" v="67"/>
        <pc:sldMkLst>
          <pc:docMk/>
          <pc:sldMk cId="2558089812" sldId="294"/>
        </pc:sldMkLst>
        <pc:spChg chg="mod">
          <ac:chgData name="Young, Kimberly" userId="ff8ad6cf-2d73-4f8b-976d-198e6df20a90" providerId="ADAL" clId="{72034698-CAAE-4ADB-B795-776889B221E2}" dt="2021-08-30T20:45:59.473" v="66" actId="26606"/>
          <ac:spMkLst>
            <pc:docMk/>
            <pc:sldMk cId="2558089812" sldId="294"/>
            <ac:spMk id="2" creationId="{B59C835F-BB7A-4C7E-A5E4-77A60825CA84}"/>
          </ac:spMkLst>
        </pc:spChg>
        <pc:spChg chg="add">
          <ac:chgData name="Young, Kimberly" userId="ff8ad6cf-2d73-4f8b-976d-198e6df20a90" providerId="ADAL" clId="{72034698-CAAE-4ADB-B795-776889B221E2}" dt="2021-08-30T20:45:59.473" v="66" actId="26606"/>
          <ac:spMkLst>
            <pc:docMk/>
            <pc:sldMk cId="2558089812" sldId="294"/>
            <ac:spMk id="9" creationId="{C04F8797-ED77-4C70-AAEA-0DE48267C25C}"/>
          </ac:spMkLst>
        </pc:spChg>
        <pc:spChg chg="add">
          <ac:chgData name="Young, Kimberly" userId="ff8ad6cf-2d73-4f8b-976d-198e6df20a90" providerId="ADAL" clId="{72034698-CAAE-4ADB-B795-776889B221E2}" dt="2021-08-30T20:45:59.473" v="66" actId="26606"/>
          <ac:spMkLst>
            <pc:docMk/>
            <pc:sldMk cId="2558089812" sldId="294"/>
            <ac:spMk id="11" creationId="{CAD06229-FEB7-4CC9-8BE7-1A9457B9C601}"/>
          </ac:spMkLst>
        </pc:spChg>
        <pc:picChg chg="add">
          <ac:chgData name="Young, Kimberly" userId="ff8ad6cf-2d73-4f8b-976d-198e6df20a90" providerId="ADAL" clId="{72034698-CAAE-4ADB-B795-776889B221E2}" dt="2021-08-30T20:45:59.473" v="66" actId="26606"/>
          <ac:picMkLst>
            <pc:docMk/>
            <pc:sldMk cId="2558089812" sldId="294"/>
            <ac:picMk id="7" creationId="{18BD78ED-75E1-4879-B369-BC61F7C45E22}"/>
          </ac:picMkLst>
        </pc:picChg>
        <pc:picChg chg="add">
          <ac:chgData name="Young, Kimberly" userId="ff8ad6cf-2d73-4f8b-976d-198e6df20a90" providerId="ADAL" clId="{72034698-CAAE-4ADB-B795-776889B221E2}" dt="2021-08-30T20:45:59.473" v="66" actId="26606"/>
          <ac:picMkLst>
            <pc:docMk/>
            <pc:sldMk cId="2558089812" sldId="294"/>
            <ac:picMk id="13" creationId="{42B44E02-2041-49BE-AF61-F91454DC3AA8}"/>
          </ac:picMkLst>
        </pc:picChg>
        <pc:picChg chg="add">
          <ac:chgData name="Young, Kimberly" userId="ff8ad6cf-2d73-4f8b-976d-198e6df20a90" providerId="ADAL" clId="{72034698-CAAE-4ADB-B795-776889B221E2}" dt="2021-08-30T20:45:59.473" v="66" actId="26606"/>
          <ac:picMkLst>
            <pc:docMk/>
            <pc:sldMk cId="2558089812" sldId="294"/>
            <ac:picMk id="15" creationId="{08625290-97B7-41E9-9685-D438F86FC9E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49:48.449" v="137" actId="26606"/>
        <pc:sldMkLst>
          <pc:docMk/>
          <pc:sldMk cId="1555939680" sldId="295"/>
        </pc:sldMkLst>
        <pc:spChg chg="mod ord">
          <ac:chgData name="Young, Kimberly" userId="ff8ad6cf-2d73-4f8b-976d-198e6df20a90" providerId="ADAL" clId="{72034698-CAAE-4ADB-B795-776889B221E2}" dt="2021-08-30T20:49:48.449" v="137" actId="26606"/>
          <ac:spMkLst>
            <pc:docMk/>
            <pc:sldMk cId="1555939680" sldId="295"/>
            <ac:spMk id="2" creationId="{B01FAEFA-4365-4450-8A63-1011061B06E4}"/>
          </ac:spMkLst>
        </pc:spChg>
        <pc:spChg chg="mod ord">
          <ac:chgData name="Young, Kimberly" userId="ff8ad6cf-2d73-4f8b-976d-198e6df20a90" providerId="ADAL" clId="{72034698-CAAE-4ADB-B795-776889B221E2}" dt="2021-08-30T20:49:48.449" v="137" actId="26606"/>
          <ac:spMkLst>
            <pc:docMk/>
            <pc:sldMk cId="1555939680" sldId="295"/>
            <ac:spMk id="4" creationId="{FB28144F-E256-426B-BC5A-BCB2D82D7877}"/>
          </ac:spMkLst>
        </pc:spChg>
        <pc:picChg chg="mod ord">
          <ac:chgData name="Young, Kimberly" userId="ff8ad6cf-2d73-4f8b-976d-198e6df20a90" providerId="ADAL" clId="{72034698-CAAE-4ADB-B795-776889B221E2}" dt="2021-08-30T20:49:48.449" v="137" actId="26606"/>
          <ac:picMkLst>
            <pc:docMk/>
            <pc:sldMk cId="1555939680" sldId="295"/>
            <ac:picMk id="8" creationId="{63CD64F6-2186-4781-88B9-7212F3BCB723}"/>
          </ac:picMkLst>
        </pc:picChg>
        <pc:picChg chg="add">
          <ac:chgData name="Young, Kimberly" userId="ff8ad6cf-2d73-4f8b-976d-198e6df20a90" providerId="ADAL" clId="{72034698-CAAE-4ADB-B795-776889B221E2}" dt="2021-08-30T20:49:48.449" v="137" actId="26606"/>
          <ac:picMkLst>
            <pc:docMk/>
            <pc:sldMk cId="1555939680" sldId="295"/>
            <ac:picMk id="10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49:45.353" v="136" actId="700"/>
          <ac:picMkLst>
            <pc:docMk/>
            <pc:sldMk cId="1555939680" sldId="295"/>
            <ac:picMk id="13" creationId="{DF6A9299-1D12-47E2-9DD4-03342553C4A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49:39.064" v="135" actId="26606"/>
        <pc:sldMkLst>
          <pc:docMk/>
          <pc:sldMk cId="1274602565" sldId="296"/>
        </pc:sldMkLst>
        <pc:spChg chg="mod ord">
          <ac:chgData name="Young, Kimberly" userId="ff8ad6cf-2d73-4f8b-976d-198e6df20a90" providerId="ADAL" clId="{72034698-CAAE-4ADB-B795-776889B221E2}" dt="2021-08-30T20:49:39.064" v="135" actId="26606"/>
          <ac:spMkLst>
            <pc:docMk/>
            <pc:sldMk cId="1274602565" sldId="296"/>
            <ac:spMk id="2" creationId="{5A779583-1C93-47C3-91BB-F4FD064E5E6E}"/>
          </ac:spMkLst>
        </pc:spChg>
        <pc:spChg chg="mod ord">
          <ac:chgData name="Young, Kimberly" userId="ff8ad6cf-2d73-4f8b-976d-198e6df20a90" providerId="ADAL" clId="{72034698-CAAE-4ADB-B795-776889B221E2}" dt="2021-08-30T20:49:39.064" v="135" actId="26606"/>
          <ac:spMkLst>
            <pc:docMk/>
            <pc:sldMk cId="1274602565" sldId="296"/>
            <ac:spMk id="4" creationId="{27BE0E05-F6C5-4963-B4EE-2E368795E3F1}"/>
          </ac:spMkLst>
        </pc:spChg>
        <pc:picChg chg="mod ord">
          <ac:chgData name="Young, Kimberly" userId="ff8ad6cf-2d73-4f8b-976d-198e6df20a90" providerId="ADAL" clId="{72034698-CAAE-4ADB-B795-776889B221E2}" dt="2021-08-30T20:49:39.064" v="135" actId="26606"/>
          <ac:picMkLst>
            <pc:docMk/>
            <pc:sldMk cId="1274602565" sldId="296"/>
            <ac:picMk id="8" creationId="{046390BD-2CEE-4596-B5CB-5D0CBA486C4A}"/>
          </ac:picMkLst>
        </pc:picChg>
        <pc:picChg chg="add">
          <ac:chgData name="Young, Kimberly" userId="ff8ad6cf-2d73-4f8b-976d-198e6df20a90" providerId="ADAL" clId="{72034698-CAAE-4ADB-B795-776889B221E2}" dt="2021-08-30T20:49:39.064" v="135" actId="26606"/>
          <ac:picMkLst>
            <pc:docMk/>
            <pc:sldMk cId="1274602565" sldId="296"/>
            <ac:picMk id="10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49:36.940" v="134" actId="700"/>
          <ac:picMkLst>
            <pc:docMk/>
            <pc:sldMk cId="1274602565" sldId="296"/>
            <ac:picMk id="13" creationId="{DF6A9299-1D12-47E2-9DD4-03342553C4A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49:21.828" v="131" actId="27636"/>
        <pc:sldMkLst>
          <pc:docMk/>
          <pc:sldMk cId="3942445394" sldId="298"/>
        </pc:sldMkLst>
        <pc:spChg chg="mod ord">
          <ac:chgData name="Young, Kimberly" userId="ff8ad6cf-2d73-4f8b-976d-198e6df20a90" providerId="ADAL" clId="{72034698-CAAE-4ADB-B795-776889B221E2}" dt="2021-08-30T20:49:21.828" v="130" actId="26606"/>
          <ac:spMkLst>
            <pc:docMk/>
            <pc:sldMk cId="3942445394" sldId="298"/>
            <ac:spMk id="2" creationId="{417BC137-9CE0-4374-96C0-6C130630E4E3}"/>
          </ac:spMkLst>
        </pc:spChg>
        <pc:spChg chg="mod ord">
          <ac:chgData name="Young, Kimberly" userId="ff8ad6cf-2d73-4f8b-976d-198e6df20a90" providerId="ADAL" clId="{72034698-CAAE-4ADB-B795-776889B221E2}" dt="2021-08-30T20:49:21.828" v="131" actId="27636"/>
          <ac:spMkLst>
            <pc:docMk/>
            <pc:sldMk cId="3942445394" sldId="298"/>
            <ac:spMk id="4" creationId="{206D393B-8264-4BAA-8884-B533F191F56C}"/>
          </ac:spMkLst>
        </pc:spChg>
        <pc:picChg chg="mod ord">
          <ac:chgData name="Young, Kimberly" userId="ff8ad6cf-2d73-4f8b-976d-198e6df20a90" providerId="ADAL" clId="{72034698-CAAE-4ADB-B795-776889B221E2}" dt="2021-08-30T20:49:21.828" v="130" actId="26606"/>
          <ac:picMkLst>
            <pc:docMk/>
            <pc:sldMk cId="3942445394" sldId="298"/>
            <ac:picMk id="8" creationId="{34E2D7AE-473D-4AF3-9EE8-A0B9F8A210B2}"/>
          </ac:picMkLst>
        </pc:picChg>
        <pc:picChg chg="add">
          <ac:chgData name="Young, Kimberly" userId="ff8ad6cf-2d73-4f8b-976d-198e6df20a90" providerId="ADAL" clId="{72034698-CAAE-4ADB-B795-776889B221E2}" dt="2021-08-30T20:49:21.828" v="130" actId="26606"/>
          <ac:picMkLst>
            <pc:docMk/>
            <pc:sldMk cId="3942445394" sldId="298"/>
            <ac:picMk id="10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49:18.681" v="128" actId="700"/>
          <ac:picMkLst>
            <pc:docMk/>
            <pc:sldMk cId="3942445394" sldId="298"/>
            <ac:picMk id="13" creationId="{A53ED3FC-3BE8-4F1F-BEF1-74B1C721718A}"/>
          </ac:picMkLst>
        </pc:picChg>
      </pc:sldChg>
      <pc:sldChg chg="del">
        <pc:chgData name="Young, Kimberly" userId="ff8ad6cf-2d73-4f8b-976d-198e6df20a90" providerId="ADAL" clId="{72034698-CAAE-4ADB-B795-776889B221E2}" dt="2021-08-30T20:47:47.863" v="99" actId="2696"/>
        <pc:sldMkLst>
          <pc:docMk/>
          <pc:sldMk cId="2392959077" sldId="299"/>
        </pc:sldMkLst>
      </pc:sldChg>
      <pc:sldChg chg="addSp delSp modSp mod setBg modClrScheme delAnim chgLayout">
        <pc:chgData name="Young, Kimberly" userId="ff8ad6cf-2d73-4f8b-976d-198e6df20a90" providerId="ADAL" clId="{72034698-CAAE-4ADB-B795-776889B221E2}" dt="2021-09-02T18:30:03.721" v="199" actId="1076"/>
        <pc:sldMkLst>
          <pc:docMk/>
          <pc:sldMk cId="792026569" sldId="300"/>
        </pc:sldMkLst>
        <pc:spChg chg="add del mod">
          <ac:chgData name="Young, Kimberly" userId="ff8ad6cf-2d73-4f8b-976d-198e6df20a90" providerId="ADAL" clId="{72034698-CAAE-4ADB-B795-776889B221E2}" dt="2021-08-30T20:48:25.767" v="108" actId="21"/>
          <ac:spMkLst>
            <pc:docMk/>
            <pc:sldMk cId="792026569" sldId="300"/>
            <ac:spMk id="2" creationId="{697E8B28-707A-4D02-B7E5-3A002165051A}"/>
          </ac:spMkLst>
        </pc:spChg>
        <pc:spChg chg="add mod">
          <ac:chgData name="Young, Kimberly" userId="ff8ad6cf-2d73-4f8b-976d-198e6df20a90" providerId="ADAL" clId="{72034698-CAAE-4ADB-B795-776889B221E2}" dt="2021-09-02T18:30:03.721" v="199" actId="1076"/>
          <ac:spMkLst>
            <pc:docMk/>
            <pc:sldMk cId="792026569" sldId="300"/>
            <ac:spMk id="2" creationId="{F231DA51-E6BA-4581-8806-04436A52051E}"/>
          </ac:spMkLst>
        </pc:spChg>
        <pc:spChg chg="add del mod">
          <ac:chgData name="Young, Kimberly" userId="ff8ad6cf-2d73-4f8b-976d-198e6df20a90" providerId="ADAL" clId="{72034698-CAAE-4ADB-B795-776889B221E2}" dt="2021-08-30T20:48:38.528" v="109" actId="931"/>
          <ac:spMkLst>
            <pc:docMk/>
            <pc:sldMk cId="792026569" sldId="300"/>
            <ac:spMk id="3" creationId="{9CCFE8E1-2E12-4A84-B3CB-A5A785EEA027}"/>
          </ac:spMkLst>
        </pc:spChg>
        <pc:spChg chg="add del mod">
          <ac:chgData name="Young, Kimberly" userId="ff8ad6cf-2d73-4f8b-976d-198e6df20a90" providerId="ADAL" clId="{72034698-CAAE-4ADB-B795-776889B221E2}" dt="2021-08-30T20:48:55.071" v="123" actId="21"/>
          <ac:spMkLst>
            <pc:docMk/>
            <pc:sldMk cId="792026569" sldId="300"/>
            <ac:spMk id="9" creationId="{EB571082-72B6-48D9-A00F-A1560C911D33}"/>
          </ac:spMkLst>
        </pc:spChg>
        <pc:spChg chg="add del mod">
          <ac:chgData name="Young, Kimberly" userId="ff8ad6cf-2d73-4f8b-976d-198e6df20a90" providerId="ADAL" clId="{72034698-CAAE-4ADB-B795-776889B221E2}" dt="2021-08-30T20:48:59.231" v="124" actId="21"/>
          <ac:spMkLst>
            <pc:docMk/>
            <pc:sldMk cId="792026569" sldId="300"/>
            <ac:spMk id="10" creationId="{911C1094-5264-43B9-B116-6DF9CAA51E5E}"/>
          </ac:spMkLst>
        </pc:spChg>
        <pc:spChg chg="del">
          <ac:chgData name="Young, Kimberly" userId="ff8ad6cf-2d73-4f8b-976d-198e6df20a90" providerId="ADAL" clId="{72034698-CAAE-4ADB-B795-776889B221E2}" dt="2021-08-30T20:48:14.235" v="105" actId="21"/>
          <ac:spMkLst>
            <pc:docMk/>
            <pc:sldMk cId="792026569" sldId="300"/>
            <ac:spMk id="11" creationId="{5CE4D727-C8C8-4EE8-B111-B743F5CF70FF}"/>
          </ac:spMkLst>
        </pc:spChg>
        <pc:spChg chg="del">
          <ac:chgData name="Young, Kimberly" userId="ff8ad6cf-2d73-4f8b-976d-198e6df20a90" providerId="ADAL" clId="{72034698-CAAE-4ADB-B795-776889B221E2}" dt="2021-08-30T20:48:16.475" v="106" actId="21"/>
          <ac:spMkLst>
            <pc:docMk/>
            <pc:sldMk cId="792026569" sldId="300"/>
            <ac:spMk id="12" creationId="{359543C3-CE34-48F4-B412-6E75C85DF225}"/>
          </ac:spMkLst>
        </pc:spChg>
        <pc:picChg chg="add mod">
          <ac:chgData name="Young, Kimberly" userId="ff8ad6cf-2d73-4f8b-976d-198e6df20a90" providerId="ADAL" clId="{72034698-CAAE-4ADB-B795-776889B221E2}" dt="2021-09-02T18:30:00.658" v="198" actId="1076"/>
          <ac:picMkLst>
            <pc:docMk/>
            <pc:sldMk cId="792026569" sldId="300"/>
            <ac:picMk id="5" creationId="{17F093D9-5BDC-4C2A-A4F4-780C0ED1A83A}"/>
          </ac:picMkLst>
        </pc:picChg>
        <pc:picChg chg="del">
          <ac:chgData name="Young, Kimberly" userId="ff8ad6cf-2d73-4f8b-976d-198e6df20a90" providerId="ADAL" clId="{72034698-CAAE-4ADB-B795-776889B221E2}" dt="2021-08-30T20:48:11.846" v="104" actId="21"/>
          <ac:picMkLst>
            <pc:docMk/>
            <pc:sldMk cId="792026569" sldId="300"/>
            <ac:picMk id="6" creationId="{47E48D7F-8A36-4373-9C58-724D317059DD}"/>
          </ac:picMkLst>
        </pc:picChg>
        <pc:picChg chg="add del">
          <ac:chgData name="Young, Kimberly" userId="ff8ad6cf-2d73-4f8b-976d-198e6df20a90" providerId="ADAL" clId="{72034698-CAAE-4ADB-B795-776889B221E2}" dt="2021-08-30T20:49:04.401" v="126" actId="26606"/>
          <ac:picMkLst>
            <pc:docMk/>
            <pc:sldMk cId="792026569" sldId="300"/>
            <ac:picMk id="7" creationId="{8BEA9AF1-EF35-4EC4-862B-93C14919B564}"/>
          </ac:picMkLst>
        </pc:picChg>
        <pc:picChg chg="del">
          <ac:chgData name="Young, Kimberly" userId="ff8ad6cf-2d73-4f8b-976d-198e6df20a90" providerId="ADAL" clId="{72034698-CAAE-4ADB-B795-776889B221E2}" dt="2021-08-30T20:48:09.499" v="103" actId="21"/>
          <ac:picMkLst>
            <pc:docMk/>
            <pc:sldMk cId="792026569" sldId="300"/>
            <ac:picMk id="8" creationId="{348ADF78-3C9F-4663-945E-D5B01ED0D962}"/>
          </ac:picMkLst>
        </pc:picChg>
        <pc:picChg chg="add del">
          <ac:chgData name="Young, Kimberly" userId="ff8ad6cf-2d73-4f8b-976d-198e6df20a90" providerId="ADAL" clId="{72034698-CAAE-4ADB-B795-776889B221E2}" dt="2021-09-02T18:29:38.694" v="185" actId="26606"/>
          <ac:picMkLst>
            <pc:docMk/>
            <pc:sldMk cId="792026569" sldId="300"/>
            <ac:picMk id="13" creationId="{8BEA9AF1-EF35-4EC4-862B-93C14919B564}"/>
          </ac:picMkLst>
        </pc:picChg>
        <pc:picChg chg="add">
          <ac:chgData name="Young, Kimberly" userId="ff8ad6cf-2d73-4f8b-976d-198e6df20a90" providerId="ADAL" clId="{72034698-CAAE-4ADB-B795-776889B221E2}" dt="2021-09-02T18:29:38.694" v="185" actId="26606"/>
          <ac:picMkLst>
            <pc:docMk/>
            <pc:sldMk cId="792026569" sldId="300"/>
            <ac:picMk id="18" creationId="{8BEA9AF1-EF35-4EC4-862B-93C14919B564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17.225" v="145" actId="26606"/>
        <pc:sldMkLst>
          <pc:docMk/>
          <pc:sldMk cId="2959687400" sldId="301"/>
        </pc:sldMkLst>
        <pc:spChg chg="mod ord">
          <ac:chgData name="Young, Kimberly" userId="ff8ad6cf-2d73-4f8b-976d-198e6df20a90" providerId="ADAL" clId="{72034698-CAAE-4ADB-B795-776889B221E2}" dt="2021-08-30T20:50:17.225" v="145" actId="26606"/>
          <ac:spMkLst>
            <pc:docMk/>
            <pc:sldMk cId="2959687400" sldId="301"/>
            <ac:spMk id="2" creationId="{045EC8B4-FC5E-4667-B67E-0416017009AE}"/>
          </ac:spMkLst>
        </pc:spChg>
        <pc:spChg chg="mod ord">
          <ac:chgData name="Young, Kimberly" userId="ff8ad6cf-2d73-4f8b-976d-198e6df20a90" providerId="ADAL" clId="{72034698-CAAE-4ADB-B795-776889B221E2}" dt="2021-08-30T20:50:17.225" v="145" actId="26606"/>
          <ac:spMkLst>
            <pc:docMk/>
            <pc:sldMk cId="2959687400" sldId="301"/>
            <ac:spMk id="6" creationId="{EF835C49-3ADE-453F-9E9C-0093AC90251A}"/>
          </ac:spMkLst>
        </pc:spChg>
        <pc:picChg chg="mod ord">
          <ac:chgData name="Young, Kimberly" userId="ff8ad6cf-2d73-4f8b-976d-198e6df20a90" providerId="ADAL" clId="{72034698-CAAE-4ADB-B795-776889B221E2}" dt="2021-08-30T20:50:17.225" v="145" actId="26606"/>
          <ac:picMkLst>
            <pc:docMk/>
            <pc:sldMk cId="2959687400" sldId="301"/>
            <ac:picMk id="8" creationId="{3B48C8DA-C3BA-4F2D-A7CD-0B9A19127761}"/>
          </ac:picMkLst>
        </pc:picChg>
        <pc:picChg chg="add del">
          <ac:chgData name="Young, Kimberly" userId="ff8ad6cf-2d73-4f8b-976d-198e6df20a90" providerId="ADAL" clId="{72034698-CAAE-4ADB-B795-776889B221E2}" dt="2021-08-30T20:50:17.202" v="144" actId="26606"/>
          <ac:picMkLst>
            <pc:docMk/>
            <pc:sldMk cId="2959687400" sldId="301"/>
            <ac:picMk id="10" creationId="{DF6A9299-1D12-47E2-9DD4-03342553C4AA}"/>
          </ac:picMkLst>
        </pc:picChg>
        <pc:picChg chg="add">
          <ac:chgData name="Young, Kimberly" userId="ff8ad6cf-2d73-4f8b-976d-198e6df20a90" providerId="ADAL" clId="{72034698-CAAE-4ADB-B795-776889B221E2}" dt="2021-08-30T20:50:17.225" v="145" actId="26606"/>
          <ac:picMkLst>
            <pc:docMk/>
            <pc:sldMk cId="2959687400" sldId="301"/>
            <ac:picMk id="12" creationId="{A53ED3FC-3BE8-4F1F-BEF1-74B1C721718A}"/>
          </ac:picMkLst>
        </pc:picChg>
        <pc:picChg chg="add del">
          <ac:chgData name="Young, Kimberly" userId="ff8ad6cf-2d73-4f8b-976d-198e6df20a90" providerId="ADAL" clId="{72034698-CAAE-4ADB-B795-776889B221E2}" dt="2021-08-30T20:46:19.940" v="75" actId="26606"/>
          <ac:picMkLst>
            <pc:docMk/>
            <pc:sldMk cId="2959687400" sldId="301"/>
            <ac:picMk id="13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50:14.146" v="142" actId="700"/>
          <ac:picMkLst>
            <pc:docMk/>
            <pc:sldMk cId="2959687400" sldId="301"/>
            <ac:picMk id="15" creationId="{A53ED3FC-3BE8-4F1F-BEF1-74B1C721718A}"/>
          </ac:picMkLst>
        </pc:picChg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50:10.265" v="141" actId="26606"/>
        <pc:sldMkLst>
          <pc:docMk/>
          <pc:sldMk cId="2442368215" sldId="302"/>
        </pc:sldMkLst>
        <pc:spChg chg="mod ord">
          <ac:chgData name="Young, Kimberly" userId="ff8ad6cf-2d73-4f8b-976d-198e6df20a90" providerId="ADAL" clId="{72034698-CAAE-4ADB-B795-776889B221E2}" dt="2021-08-30T20:50:10.265" v="141" actId="26606"/>
          <ac:spMkLst>
            <pc:docMk/>
            <pc:sldMk cId="2442368215" sldId="302"/>
            <ac:spMk id="2" creationId="{F2601BC0-EAE8-4053-B1F7-1407AB3D54DB}"/>
          </ac:spMkLst>
        </pc:spChg>
        <pc:spChg chg="mod ord">
          <ac:chgData name="Young, Kimberly" userId="ff8ad6cf-2d73-4f8b-976d-198e6df20a90" providerId="ADAL" clId="{72034698-CAAE-4ADB-B795-776889B221E2}" dt="2021-08-30T20:50:10.265" v="141" actId="26606"/>
          <ac:spMkLst>
            <pc:docMk/>
            <pc:sldMk cId="2442368215" sldId="302"/>
            <ac:spMk id="3" creationId="{DAB1AE04-A6C7-4198-8BA6-6C84CF25433C}"/>
          </ac:spMkLst>
        </pc:spChg>
        <pc:picChg chg="mod ord">
          <ac:chgData name="Young, Kimberly" userId="ff8ad6cf-2d73-4f8b-976d-198e6df20a90" providerId="ADAL" clId="{72034698-CAAE-4ADB-B795-776889B221E2}" dt="2021-08-30T20:50:10.265" v="141" actId="26606"/>
          <ac:picMkLst>
            <pc:docMk/>
            <pc:sldMk cId="2442368215" sldId="302"/>
            <ac:picMk id="8" creationId="{28166DCD-00FC-428A-B725-90B4226BDF39}"/>
          </ac:picMkLst>
        </pc:picChg>
        <pc:picChg chg="add">
          <ac:chgData name="Young, Kimberly" userId="ff8ad6cf-2d73-4f8b-976d-198e6df20a90" providerId="ADAL" clId="{72034698-CAAE-4ADB-B795-776889B221E2}" dt="2021-08-30T20:50:10.265" v="141" actId="26606"/>
          <ac:picMkLst>
            <pc:docMk/>
            <pc:sldMk cId="2442368215" sldId="302"/>
            <ac:picMk id="10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50:08.061" v="140" actId="700"/>
          <ac:picMkLst>
            <pc:docMk/>
            <pc:sldMk cId="2442368215" sldId="302"/>
            <ac:picMk id="13" creationId="{A53ED3FC-3BE8-4F1F-BEF1-74B1C721718A}"/>
          </ac:picMkLst>
        </pc:picChg>
      </pc:sldChg>
      <pc:sldChg chg="addSp delSp modSp mod setBg">
        <pc:chgData name="Young, Kimberly" userId="ff8ad6cf-2d73-4f8b-976d-198e6df20a90" providerId="ADAL" clId="{72034698-CAAE-4ADB-B795-776889B221E2}" dt="2021-08-30T20:48:02.913" v="102" actId="26606"/>
        <pc:sldMkLst>
          <pc:docMk/>
          <pc:sldMk cId="4075200297" sldId="303"/>
        </pc:sldMkLst>
        <pc:spChg chg="mod">
          <ac:chgData name="Young, Kimberly" userId="ff8ad6cf-2d73-4f8b-976d-198e6df20a90" providerId="ADAL" clId="{72034698-CAAE-4ADB-B795-776889B221E2}" dt="2021-08-30T20:48:02.913" v="102" actId="26606"/>
          <ac:spMkLst>
            <pc:docMk/>
            <pc:sldMk cId="4075200297" sldId="303"/>
            <ac:spMk id="2" creationId="{19CD237B-29DC-4ABB-AE5A-D5354CD56767}"/>
          </ac:spMkLst>
        </pc:spChg>
        <pc:spChg chg="mod">
          <ac:chgData name="Young, Kimberly" userId="ff8ad6cf-2d73-4f8b-976d-198e6df20a90" providerId="ADAL" clId="{72034698-CAAE-4ADB-B795-776889B221E2}" dt="2021-08-30T20:48:02.913" v="102" actId="26606"/>
          <ac:spMkLst>
            <pc:docMk/>
            <pc:sldMk cId="4075200297" sldId="303"/>
            <ac:spMk id="3" creationId="{379BE767-4EA0-4C5F-AC46-1D8CB0E13A69}"/>
          </ac:spMkLst>
        </pc:spChg>
        <pc:spChg chg="add">
          <ac:chgData name="Young, Kimberly" userId="ff8ad6cf-2d73-4f8b-976d-198e6df20a90" providerId="ADAL" clId="{72034698-CAAE-4ADB-B795-776889B221E2}" dt="2021-08-30T20:48:02.913" v="102" actId="26606"/>
          <ac:spMkLst>
            <pc:docMk/>
            <pc:sldMk cId="4075200297" sldId="303"/>
            <ac:spMk id="10" creationId="{50E53EDA-3B94-4F6B-9E86-D3BB9EBB9616}"/>
          </ac:spMkLst>
        </pc:spChg>
        <pc:picChg chg="del">
          <ac:chgData name="Young, Kimberly" userId="ff8ad6cf-2d73-4f8b-976d-198e6df20a90" providerId="ADAL" clId="{72034698-CAAE-4ADB-B795-776889B221E2}" dt="2021-08-30T20:47:50.688" v="100" actId="21"/>
          <ac:picMkLst>
            <pc:docMk/>
            <pc:sldMk cId="4075200297" sldId="303"/>
            <ac:picMk id="5" creationId="{B0C45606-C01F-4EAA-B899-F8C4CC006EFE}"/>
          </ac:picMkLst>
        </pc:picChg>
        <pc:picChg chg="add">
          <ac:chgData name="Young, Kimberly" userId="ff8ad6cf-2d73-4f8b-976d-198e6df20a90" providerId="ADAL" clId="{72034698-CAAE-4ADB-B795-776889B221E2}" dt="2021-08-30T20:48:02.913" v="102" actId="26606"/>
          <ac:picMkLst>
            <pc:docMk/>
            <pc:sldMk cId="4075200297" sldId="303"/>
            <ac:picMk id="8" creationId="{A17F7527-5AC0-479A-B79F-9CF463410490}"/>
          </ac:picMkLst>
        </pc:picChg>
        <pc:cxnChg chg="add">
          <ac:chgData name="Young, Kimberly" userId="ff8ad6cf-2d73-4f8b-976d-198e6df20a90" providerId="ADAL" clId="{72034698-CAAE-4ADB-B795-776889B221E2}" dt="2021-08-30T20:48:02.913" v="102" actId="26606"/>
          <ac:cxnSpMkLst>
            <pc:docMk/>
            <pc:sldMk cId="4075200297" sldId="303"/>
            <ac:cxnSpMk id="12" creationId="{30EFD79F-7790-479B-B7DB-BD0D8C101DDD}"/>
          </ac:cxnSpMkLst>
        </pc:cxnChg>
      </pc:sldChg>
      <pc:sldChg chg="addSp modSp mod setBg addAnim">
        <pc:chgData name="Young, Kimberly" userId="ff8ad6cf-2d73-4f8b-976d-198e6df20a90" providerId="ADAL" clId="{72034698-CAAE-4ADB-B795-776889B221E2}" dt="2021-08-30T20:45:36.028" v="61"/>
        <pc:sldMkLst>
          <pc:docMk/>
          <pc:sldMk cId="1777247016" sldId="304"/>
        </pc:sldMkLst>
        <pc:spChg chg="mod">
          <ac:chgData name="Young, Kimberly" userId="ff8ad6cf-2d73-4f8b-976d-198e6df20a90" providerId="ADAL" clId="{72034698-CAAE-4ADB-B795-776889B221E2}" dt="2021-08-30T20:45:36.013" v="60" actId="26606"/>
          <ac:spMkLst>
            <pc:docMk/>
            <pc:sldMk cId="1777247016" sldId="304"/>
            <ac:spMk id="2" creationId="{B59C835F-BB7A-4C7E-A5E4-77A60825CA84}"/>
          </ac:spMkLst>
        </pc:spChg>
        <pc:spChg chg="add">
          <ac:chgData name="Young, Kimberly" userId="ff8ad6cf-2d73-4f8b-976d-198e6df20a90" providerId="ADAL" clId="{72034698-CAAE-4ADB-B795-776889B221E2}" dt="2021-08-30T20:45:36.013" v="60" actId="26606"/>
          <ac:spMkLst>
            <pc:docMk/>
            <pc:sldMk cId="1777247016" sldId="304"/>
            <ac:spMk id="9" creationId="{C04F8797-ED77-4C70-AAEA-0DE48267C25C}"/>
          </ac:spMkLst>
        </pc:spChg>
        <pc:spChg chg="add">
          <ac:chgData name="Young, Kimberly" userId="ff8ad6cf-2d73-4f8b-976d-198e6df20a90" providerId="ADAL" clId="{72034698-CAAE-4ADB-B795-776889B221E2}" dt="2021-08-30T20:45:36.013" v="60" actId="26606"/>
          <ac:spMkLst>
            <pc:docMk/>
            <pc:sldMk cId="1777247016" sldId="304"/>
            <ac:spMk id="11" creationId="{CAD06229-FEB7-4CC9-8BE7-1A9457B9C601}"/>
          </ac:spMkLst>
        </pc:spChg>
        <pc:picChg chg="add">
          <ac:chgData name="Young, Kimberly" userId="ff8ad6cf-2d73-4f8b-976d-198e6df20a90" providerId="ADAL" clId="{72034698-CAAE-4ADB-B795-776889B221E2}" dt="2021-08-30T20:45:36.013" v="60" actId="26606"/>
          <ac:picMkLst>
            <pc:docMk/>
            <pc:sldMk cId="1777247016" sldId="304"/>
            <ac:picMk id="7" creationId="{18BD78ED-75E1-4879-B369-BC61F7C45E22}"/>
          </ac:picMkLst>
        </pc:picChg>
        <pc:picChg chg="add">
          <ac:chgData name="Young, Kimberly" userId="ff8ad6cf-2d73-4f8b-976d-198e6df20a90" providerId="ADAL" clId="{72034698-CAAE-4ADB-B795-776889B221E2}" dt="2021-08-30T20:45:36.013" v="60" actId="26606"/>
          <ac:picMkLst>
            <pc:docMk/>
            <pc:sldMk cId="1777247016" sldId="304"/>
            <ac:picMk id="13" creationId="{42B44E02-2041-49BE-AF61-F91454DC3AA8}"/>
          </ac:picMkLst>
        </pc:picChg>
        <pc:picChg chg="add">
          <ac:chgData name="Young, Kimberly" userId="ff8ad6cf-2d73-4f8b-976d-198e6df20a90" providerId="ADAL" clId="{72034698-CAAE-4ADB-B795-776889B221E2}" dt="2021-08-30T20:45:36.013" v="60" actId="26606"/>
          <ac:picMkLst>
            <pc:docMk/>
            <pc:sldMk cId="1777247016" sldId="304"/>
            <ac:picMk id="15" creationId="{08625290-97B7-41E9-9685-D438F86FC9EA}"/>
          </ac:picMkLst>
        </pc:picChg>
      </pc:sldChg>
      <pc:sldChg chg="addSp modSp mod setBg modClrScheme chgLayout">
        <pc:chgData name="Young, Kimberly" userId="ff8ad6cf-2d73-4f8b-976d-198e6df20a90" providerId="ADAL" clId="{72034698-CAAE-4ADB-B795-776889B221E2}" dt="2021-08-30T20:52:00.275" v="176" actId="26606"/>
        <pc:sldMkLst>
          <pc:docMk/>
          <pc:sldMk cId="1507602912" sldId="305"/>
        </pc:sldMkLst>
        <pc:spChg chg="mod ord">
          <ac:chgData name="Young, Kimberly" userId="ff8ad6cf-2d73-4f8b-976d-198e6df20a90" providerId="ADAL" clId="{72034698-CAAE-4ADB-B795-776889B221E2}" dt="2021-08-30T20:52:00.275" v="176" actId="26606"/>
          <ac:spMkLst>
            <pc:docMk/>
            <pc:sldMk cId="1507602912" sldId="305"/>
            <ac:spMk id="2" creationId="{454E1EC6-B8D4-4021-9AA0-677AD71BD83C}"/>
          </ac:spMkLst>
        </pc:spChg>
        <pc:spChg chg="mod ord">
          <ac:chgData name="Young, Kimberly" userId="ff8ad6cf-2d73-4f8b-976d-198e6df20a90" providerId="ADAL" clId="{72034698-CAAE-4ADB-B795-776889B221E2}" dt="2021-08-30T20:52:00.275" v="176" actId="26606"/>
          <ac:spMkLst>
            <pc:docMk/>
            <pc:sldMk cId="1507602912" sldId="305"/>
            <ac:spMk id="3" creationId="{378D057E-9806-4B49-B331-9FEA8A022796}"/>
          </ac:spMkLst>
        </pc:spChg>
        <pc:picChg chg="mod ord">
          <ac:chgData name="Young, Kimberly" userId="ff8ad6cf-2d73-4f8b-976d-198e6df20a90" providerId="ADAL" clId="{72034698-CAAE-4ADB-B795-776889B221E2}" dt="2021-08-30T20:52:00.275" v="176" actId="26606"/>
          <ac:picMkLst>
            <pc:docMk/>
            <pc:sldMk cId="1507602912" sldId="305"/>
            <ac:picMk id="6" creationId="{24BBF58B-36C7-4BD6-91AB-A829A75A7795}"/>
          </ac:picMkLst>
        </pc:picChg>
        <pc:picChg chg="add">
          <ac:chgData name="Young, Kimberly" userId="ff8ad6cf-2d73-4f8b-976d-198e6df20a90" providerId="ADAL" clId="{72034698-CAAE-4ADB-B795-776889B221E2}" dt="2021-08-30T20:52:00.275" v="176" actId="26606"/>
          <ac:picMkLst>
            <pc:docMk/>
            <pc:sldMk cId="1507602912" sldId="305"/>
            <ac:picMk id="11" creationId="{A53ED3FC-3BE8-4F1F-BEF1-74B1C721718A}"/>
          </ac:picMkLst>
        </pc:picChg>
      </pc:sldChg>
      <pc:sldChg chg="del">
        <pc:chgData name="Young, Kimberly" userId="ff8ad6cf-2d73-4f8b-976d-198e6df20a90" providerId="ADAL" clId="{72034698-CAAE-4ADB-B795-776889B221E2}" dt="2021-08-30T20:43:24.383" v="32" actId="2696"/>
        <pc:sldMkLst>
          <pc:docMk/>
          <pc:sldMk cId="2782229912" sldId="306"/>
        </pc:sldMkLst>
      </pc:sldChg>
      <pc:sldChg chg="addSp delSp modSp mod setBg modClrScheme delDesignElem chgLayout">
        <pc:chgData name="Young, Kimberly" userId="ff8ad6cf-2d73-4f8b-976d-198e6df20a90" providerId="ADAL" clId="{72034698-CAAE-4ADB-B795-776889B221E2}" dt="2021-08-30T20:49:58.511" v="139" actId="26606"/>
        <pc:sldMkLst>
          <pc:docMk/>
          <pc:sldMk cId="3938130770" sldId="307"/>
        </pc:sldMkLst>
        <pc:spChg chg="mod ord">
          <ac:chgData name="Young, Kimberly" userId="ff8ad6cf-2d73-4f8b-976d-198e6df20a90" providerId="ADAL" clId="{72034698-CAAE-4ADB-B795-776889B221E2}" dt="2021-08-30T20:49:58.511" v="139" actId="26606"/>
          <ac:spMkLst>
            <pc:docMk/>
            <pc:sldMk cId="3938130770" sldId="307"/>
            <ac:spMk id="2" creationId="{34D7A73A-39BF-4DF2-9DD5-79CCA2F8DA82}"/>
          </ac:spMkLst>
        </pc:spChg>
        <pc:spChg chg="mod ord">
          <ac:chgData name="Young, Kimberly" userId="ff8ad6cf-2d73-4f8b-976d-198e6df20a90" providerId="ADAL" clId="{72034698-CAAE-4ADB-B795-776889B221E2}" dt="2021-08-30T20:49:58.511" v="139" actId="26606"/>
          <ac:spMkLst>
            <pc:docMk/>
            <pc:sldMk cId="3938130770" sldId="307"/>
            <ac:spMk id="4" creationId="{8C04E1B0-5C4B-4F55-BCBF-627B76C16FC5}"/>
          </ac:spMkLst>
        </pc:spChg>
        <pc:picChg chg="mod ord">
          <ac:chgData name="Young, Kimberly" userId="ff8ad6cf-2d73-4f8b-976d-198e6df20a90" providerId="ADAL" clId="{72034698-CAAE-4ADB-B795-776889B221E2}" dt="2021-08-30T20:49:58.511" v="139" actId="26606"/>
          <ac:picMkLst>
            <pc:docMk/>
            <pc:sldMk cId="3938130770" sldId="307"/>
            <ac:picMk id="7" creationId="{B47B8E9A-FEA3-445D-B9DE-FAEC651D23BF}"/>
          </ac:picMkLst>
        </pc:picChg>
        <pc:picChg chg="add">
          <ac:chgData name="Young, Kimberly" userId="ff8ad6cf-2d73-4f8b-976d-198e6df20a90" providerId="ADAL" clId="{72034698-CAAE-4ADB-B795-776889B221E2}" dt="2021-08-30T20:49:58.511" v="139" actId="26606"/>
          <ac:picMkLst>
            <pc:docMk/>
            <pc:sldMk cId="3938130770" sldId="307"/>
            <ac:picMk id="9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49:56.657" v="138" actId="700"/>
          <ac:picMkLst>
            <pc:docMk/>
            <pc:sldMk cId="3938130770" sldId="307"/>
            <ac:picMk id="12" creationId="{DF6A9299-1D12-47E2-9DD4-03342553C4AA}"/>
          </ac:picMkLst>
        </pc:picChg>
      </pc:sldChg>
      <pc:sldChg chg="modSp mod modClrScheme chgLayout">
        <pc:chgData name="Young, Kimberly" userId="ff8ad6cf-2d73-4f8b-976d-198e6df20a90" providerId="ADAL" clId="{72034698-CAAE-4ADB-B795-776889B221E2}" dt="2021-09-02T18:27:46.241" v="180" actId="14100"/>
        <pc:sldMkLst>
          <pc:docMk/>
          <pc:sldMk cId="1443568408" sldId="308"/>
        </pc:sldMkLst>
        <pc:spChg chg="mod ord">
          <ac:chgData name="Young, Kimberly" userId="ff8ad6cf-2d73-4f8b-976d-198e6df20a90" providerId="ADAL" clId="{72034698-CAAE-4ADB-B795-776889B221E2}" dt="2021-08-30T20:51:43.895" v="172" actId="700"/>
          <ac:spMkLst>
            <pc:docMk/>
            <pc:sldMk cId="1443568408" sldId="308"/>
            <ac:spMk id="2" creationId="{58A4A984-CFA0-4A99-971B-CE7B275A8341}"/>
          </ac:spMkLst>
        </pc:spChg>
        <pc:spChg chg="mod ord">
          <ac:chgData name="Young, Kimberly" userId="ff8ad6cf-2d73-4f8b-976d-198e6df20a90" providerId="ADAL" clId="{72034698-CAAE-4ADB-B795-776889B221E2}" dt="2021-09-02T18:27:46.241" v="180" actId="14100"/>
          <ac:spMkLst>
            <pc:docMk/>
            <pc:sldMk cId="1443568408" sldId="308"/>
            <ac:spMk id="4" creationId="{23F06DE1-4834-4E7E-B41F-B48BB591D570}"/>
          </ac:spMkLst>
        </pc:spChg>
        <pc:spChg chg="mod ord">
          <ac:chgData name="Young, Kimberly" userId="ff8ad6cf-2d73-4f8b-976d-198e6df20a90" providerId="ADAL" clId="{72034698-CAAE-4ADB-B795-776889B221E2}" dt="2021-08-30T20:51:49.405" v="174" actId="14100"/>
          <ac:spMkLst>
            <pc:docMk/>
            <pc:sldMk cId="1443568408" sldId="308"/>
            <ac:spMk id="5" creationId="{3FDA3749-59F0-42B7-9862-277B905F8129}"/>
          </ac:spMkLst>
        </pc:spChg>
      </pc:sldChg>
      <pc:sldChg chg="addSp modSp mod setBg addAnim">
        <pc:chgData name="Young, Kimberly" userId="ff8ad6cf-2d73-4f8b-976d-198e6df20a90" providerId="ADAL" clId="{72034698-CAAE-4ADB-B795-776889B221E2}" dt="2021-08-30T20:46:26.779" v="79"/>
        <pc:sldMkLst>
          <pc:docMk/>
          <pc:sldMk cId="3420182618" sldId="309"/>
        </pc:sldMkLst>
        <pc:spChg chg="mod">
          <ac:chgData name="Young, Kimberly" userId="ff8ad6cf-2d73-4f8b-976d-198e6df20a90" providerId="ADAL" clId="{72034698-CAAE-4ADB-B795-776889B221E2}" dt="2021-08-30T20:46:26.779" v="78" actId="26606"/>
          <ac:spMkLst>
            <pc:docMk/>
            <pc:sldMk cId="3420182618" sldId="309"/>
            <ac:spMk id="2" creationId="{B59C835F-BB7A-4C7E-A5E4-77A60825CA84}"/>
          </ac:spMkLst>
        </pc:spChg>
        <pc:spChg chg="add">
          <ac:chgData name="Young, Kimberly" userId="ff8ad6cf-2d73-4f8b-976d-198e6df20a90" providerId="ADAL" clId="{72034698-CAAE-4ADB-B795-776889B221E2}" dt="2021-08-30T20:46:26.779" v="78" actId="26606"/>
          <ac:spMkLst>
            <pc:docMk/>
            <pc:sldMk cId="3420182618" sldId="309"/>
            <ac:spMk id="9" creationId="{C04F8797-ED77-4C70-AAEA-0DE48267C25C}"/>
          </ac:spMkLst>
        </pc:spChg>
        <pc:spChg chg="add">
          <ac:chgData name="Young, Kimberly" userId="ff8ad6cf-2d73-4f8b-976d-198e6df20a90" providerId="ADAL" clId="{72034698-CAAE-4ADB-B795-776889B221E2}" dt="2021-08-30T20:46:26.779" v="78" actId="26606"/>
          <ac:spMkLst>
            <pc:docMk/>
            <pc:sldMk cId="3420182618" sldId="309"/>
            <ac:spMk id="11" creationId="{CAD06229-FEB7-4CC9-8BE7-1A9457B9C601}"/>
          </ac:spMkLst>
        </pc:spChg>
        <pc:picChg chg="add">
          <ac:chgData name="Young, Kimberly" userId="ff8ad6cf-2d73-4f8b-976d-198e6df20a90" providerId="ADAL" clId="{72034698-CAAE-4ADB-B795-776889B221E2}" dt="2021-08-30T20:46:26.779" v="78" actId="26606"/>
          <ac:picMkLst>
            <pc:docMk/>
            <pc:sldMk cId="3420182618" sldId="309"/>
            <ac:picMk id="7" creationId="{18BD78ED-75E1-4879-B369-BC61F7C45E22}"/>
          </ac:picMkLst>
        </pc:picChg>
        <pc:picChg chg="add">
          <ac:chgData name="Young, Kimberly" userId="ff8ad6cf-2d73-4f8b-976d-198e6df20a90" providerId="ADAL" clId="{72034698-CAAE-4ADB-B795-776889B221E2}" dt="2021-08-30T20:46:26.779" v="78" actId="26606"/>
          <ac:picMkLst>
            <pc:docMk/>
            <pc:sldMk cId="3420182618" sldId="309"/>
            <ac:picMk id="13" creationId="{42B44E02-2041-49BE-AF61-F91454DC3AA8}"/>
          </ac:picMkLst>
        </pc:picChg>
        <pc:picChg chg="add">
          <ac:chgData name="Young, Kimberly" userId="ff8ad6cf-2d73-4f8b-976d-198e6df20a90" providerId="ADAL" clId="{72034698-CAAE-4ADB-B795-776889B221E2}" dt="2021-08-30T20:46:26.779" v="78" actId="26606"/>
          <ac:picMkLst>
            <pc:docMk/>
            <pc:sldMk cId="3420182618" sldId="309"/>
            <ac:picMk id="15" creationId="{08625290-97B7-41E9-9685-D438F86FC9EA}"/>
          </ac:picMkLst>
        </pc:picChg>
      </pc:sldChg>
      <pc:sldChg chg="modSp mod modClrScheme chgLayout">
        <pc:chgData name="Young, Kimberly" userId="ff8ad6cf-2d73-4f8b-976d-198e6df20a90" providerId="ADAL" clId="{72034698-CAAE-4ADB-B795-776889B221E2}" dt="2021-08-30T20:49:31.577" v="133" actId="14100"/>
        <pc:sldMkLst>
          <pc:docMk/>
          <pc:sldMk cId="2151251592" sldId="310"/>
        </pc:sldMkLst>
        <pc:spChg chg="mod ord">
          <ac:chgData name="Young, Kimberly" userId="ff8ad6cf-2d73-4f8b-976d-198e6df20a90" providerId="ADAL" clId="{72034698-CAAE-4ADB-B795-776889B221E2}" dt="2021-08-30T20:49:27.227" v="132" actId="700"/>
          <ac:spMkLst>
            <pc:docMk/>
            <pc:sldMk cId="2151251592" sldId="310"/>
            <ac:spMk id="2" creationId="{5A779583-1C93-47C3-91BB-F4FD064E5E6E}"/>
          </ac:spMkLst>
        </pc:spChg>
        <pc:spChg chg="mod ord">
          <ac:chgData name="Young, Kimberly" userId="ff8ad6cf-2d73-4f8b-976d-198e6df20a90" providerId="ADAL" clId="{72034698-CAAE-4ADB-B795-776889B221E2}" dt="2021-08-30T20:49:27.227" v="132" actId="700"/>
          <ac:spMkLst>
            <pc:docMk/>
            <pc:sldMk cId="2151251592" sldId="310"/>
            <ac:spMk id="4" creationId="{27BE0E05-F6C5-4963-B4EE-2E368795E3F1}"/>
          </ac:spMkLst>
        </pc:spChg>
        <pc:spChg chg="mod ord">
          <ac:chgData name="Young, Kimberly" userId="ff8ad6cf-2d73-4f8b-976d-198e6df20a90" providerId="ADAL" clId="{72034698-CAAE-4ADB-B795-776889B221E2}" dt="2021-08-30T20:49:31.577" v="133" actId="14100"/>
          <ac:spMkLst>
            <pc:docMk/>
            <pc:sldMk cId="2151251592" sldId="310"/>
            <ac:spMk id="7" creationId="{7516F44A-D296-429F-AF3E-5DB67700828B}"/>
          </ac:spMkLst>
        </pc:spChg>
      </pc:sldChg>
      <pc:sldChg chg="addSp delSp modSp mod setBg modClrScheme delDesignElem chgLayout">
        <pc:chgData name="Young, Kimberly" userId="ff8ad6cf-2d73-4f8b-976d-198e6df20a90" providerId="ADAL" clId="{72034698-CAAE-4ADB-B795-776889B221E2}" dt="2021-09-02T18:28:00.588" v="183" actId="404"/>
        <pc:sldMkLst>
          <pc:docMk/>
          <pc:sldMk cId="1532806635" sldId="311"/>
        </pc:sldMkLst>
        <pc:spChg chg="mod ord">
          <ac:chgData name="Young, Kimberly" userId="ff8ad6cf-2d73-4f8b-976d-198e6df20a90" providerId="ADAL" clId="{72034698-CAAE-4ADB-B795-776889B221E2}" dt="2021-08-30T20:51:38.113" v="171" actId="26606"/>
          <ac:spMkLst>
            <pc:docMk/>
            <pc:sldMk cId="1532806635" sldId="311"/>
            <ac:spMk id="2" creationId="{58A4A984-CFA0-4A99-971B-CE7B275A8341}"/>
          </ac:spMkLst>
        </pc:spChg>
        <pc:spChg chg="mod ord">
          <ac:chgData name="Young, Kimberly" userId="ff8ad6cf-2d73-4f8b-976d-198e6df20a90" providerId="ADAL" clId="{72034698-CAAE-4ADB-B795-776889B221E2}" dt="2021-09-02T18:28:00.588" v="183" actId="404"/>
          <ac:spMkLst>
            <pc:docMk/>
            <pc:sldMk cId="1532806635" sldId="311"/>
            <ac:spMk id="6" creationId="{8910E1C0-F791-4890-87C0-DE29C13B24CD}"/>
          </ac:spMkLst>
        </pc:spChg>
        <pc:picChg chg="mod ord">
          <ac:chgData name="Young, Kimberly" userId="ff8ad6cf-2d73-4f8b-976d-198e6df20a90" providerId="ADAL" clId="{72034698-CAAE-4ADB-B795-776889B221E2}" dt="2021-08-30T20:51:38.113" v="171" actId="26606"/>
          <ac:picMkLst>
            <pc:docMk/>
            <pc:sldMk cId="1532806635" sldId="311"/>
            <ac:picMk id="8" creationId="{52F796B3-74EB-4C73-8D85-7335907AEC9C}"/>
          </ac:picMkLst>
        </pc:picChg>
        <pc:picChg chg="add">
          <ac:chgData name="Young, Kimberly" userId="ff8ad6cf-2d73-4f8b-976d-198e6df20a90" providerId="ADAL" clId="{72034698-CAAE-4ADB-B795-776889B221E2}" dt="2021-08-30T20:51:38.113" v="171" actId="26606"/>
          <ac:picMkLst>
            <pc:docMk/>
            <pc:sldMk cId="1532806635" sldId="311"/>
            <ac:picMk id="10" creationId="{DF6A9299-1D12-47E2-9DD4-03342553C4AA}"/>
          </ac:picMkLst>
        </pc:picChg>
        <pc:picChg chg="add del">
          <ac:chgData name="Young, Kimberly" userId="ff8ad6cf-2d73-4f8b-976d-198e6df20a90" providerId="ADAL" clId="{72034698-CAAE-4ADB-B795-776889B221E2}" dt="2021-08-30T20:51:35.877" v="170" actId="700"/>
          <ac:picMkLst>
            <pc:docMk/>
            <pc:sldMk cId="1532806635" sldId="311"/>
            <ac:picMk id="13" creationId="{DF6A9299-1D12-47E2-9DD4-03342553C4AA}"/>
          </ac:picMkLst>
        </pc:picChg>
      </pc:sldChg>
      <pc:sldChg chg="modSp mod setBg modClrScheme chgLayout">
        <pc:chgData name="Young, Kimberly" userId="ff8ad6cf-2d73-4f8b-976d-198e6df20a90" providerId="ADAL" clId="{72034698-CAAE-4ADB-B795-776889B221E2}" dt="2021-09-02T18:28:55.651" v="184"/>
        <pc:sldMkLst>
          <pc:docMk/>
          <pc:sldMk cId="483495917" sldId="312"/>
        </pc:sldMkLst>
        <pc:picChg chg="mod ord">
          <ac:chgData name="Young, Kimberly" userId="ff8ad6cf-2d73-4f8b-976d-198e6df20a90" providerId="ADAL" clId="{72034698-CAAE-4ADB-B795-776889B221E2}" dt="2021-09-02T18:28:55.651" v="184"/>
          <ac:picMkLst>
            <pc:docMk/>
            <pc:sldMk cId="483495917" sldId="312"/>
            <ac:picMk id="2050" creationId="{F516E2AE-15AD-4F0C-9967-CCA652B47E23}"/>
          </ac:picMkLst>
        </pc:picChg>
      </pc:sldChg>
      <pc:sldChg chg="modSp mod modClrScheme chgLayout">
        <pc:chgData name="Young, Kimberly" userId="ff8ad6cf-2d73-4f8b-976d-198e6df20a90" providerId="ADAL" clId="{72034698-CAAE-4ADB-B795-776889B221E2}" dt="2021-08-30T20:52:15.732" v="178" actId="27636"/>
        <pc:sldMkLst>
          <pc:docMk/>
          <pc:sldMk cId="747160820" sldId="313"/>
        </pc:sldMkLst>
        <pc:spChg chg="mod ord">
          <ac:chgData name="Young, Kimberly" userId="ff8ad6cf-2d73-4f8b-976d-198e6df20a90" providerId="ADAL" clId="{72034698-CAAE-4ADB-B795-776889B221E2}" dt="2021-08-30T20:52:15.732" v="178" actId="27636"/>
          <ac:spMkLst>
            <pc:docMk/>
            <pc:sldMk cId="747160820" sldId="313"/>
            <ac:spMk id="2" creationId="{2A3C3684-7A41-47C2-B2B9-A6AF4841B050}"/>
          </ac:spMkLst>
        </pc:spChg>
        <pc:picChg chg="mod ord">
          <ac:chgData name="Young, Kimberly" userId="ff8ad6cf-2d73-4f8b-976d-198e6df20a90" providerId="ADAL" clId="{72034698-CAAE-4ADB-B795-776889B221E2}" dt="2021-08-30T20:52:15.717" v="177" actId="700"/>
          <ac:picMkLst>
            <pc:docMk/>
            <pc:sldMk cId="747160820" sldId="313"/>
            <ac:picMk id="5" creationId="{702A3CE7-F5A0-4C5E-99F3-016844950DF7}"/>
          </ac:picMkLst>
        </pc:picChg>
      </pc:sldChg>
      <pc:sldChg chg="addSp delSp modSp new mod setBg addAnim setClrOvrMap">
        <pc:chgData name="Young, Kimberly" userId="ff8ad6cf-2d73-4f8b-976d-198e6df20a90" providerId="ADAL" clId="{72034698-CAAE-4ADB-B795-776889B221E2}" dt="2021-08-30T20:43:31.939" v="35"/>
        <pc:sldMkLst>
          <pc:docMk/>
          <pc:sldMk cId="2055255071" sldId="314"/>
        </pc:sldMkLst>
        <pc:spChg chg="mod">
          <ac:chgData name="Young, Kimberly" userId="ff8ad6cf-2d73-4f8b-976d-198e6df20a90" providerId="ADAL" clId="{72034698-CAAE-4ADB-B795-776889B221E2}" dt="2021-08-30T20:43:31.939" v="33" actId="26606"/>
          <ac:spMkLst>
            <pc:docMk/>
            <pc:sldMk cId="2055255071" sldId="314"/>
            <ac:spMk id="2" creationId="{0CE2B91A-C876-4230-826D-8C42E5F6FF4A}"/>
          </ac:spMkLst>
        </pc:spChg>
        <pc:spChg chg="del">
          <ac:chgData name="Young, Kimberly" userId="ff8ad6cf-2d73-4f8b-976d-198e6df20a90" providerId="ADAL" clId="{72034698-CAAE-4ADB-B795-776889B221E2}" dt="2021-08-30T20:43:10.226" v="31" actId="21"/>
          <ac:spMkLst>
            <pc:docMk/>
            <pc:sldMk cId="2055255071" sldId="314"/>
            <ac:spMk id="3" creationId="{823E67A1-1453-4614-AA83-12DFC09B77DB}"/>
          </ac:spMkLst>
        </pc:spChg>
        <pc:spChg chg="add">
          <ac:chgData name="Young, Kimberly" userId="ff8ad6cf-2d73-4f8b-976d-198e6df20a90" providerId="ADAL" clId="{72034698-CAAE-4ADB-B795-776889B221E2}" dt="2021-08-30T20:43:31.939" v="33" actId="26606"/>
          <ac:spMkLst>
            <pc:docMk/>
            <pc:sldMk cId="2055255071" sldId="314"/>
            <ac:spMk id="9" creationId="{09C946AC-2072-4946-A2B8-39F09D0944EE}"/>
          </ac:spMkLst>
        </pc:spChg>
        <pc:spChg chg="add">
          <ac:chgData name="Young, Kimberly" userId="ff8ad6cf-2d73-4f8b-976d-198e6df20a90" providerId="ADAL" clId="{72034698-CAAE-4ADB-B795-776889B221E2}" dt="2021-08-30T20:43:31.939" v="33" actId="26606"/>
          <ac:spMkLst>
            <pc:docMk/>
            <pc:sldMk cId="2055255071" sldId="314"/>
            <ac:spMk id="13" creationId="{559FD8B5-8CC4-4CFE-BD2A-1216B1F2C3DB}"/>
          </ac:spMkLst>
        </pc:spChg>
        <pc:spChg chg="add">
          <ac:chgData name="Young, Kimberly" userId="ff8ad6cf-2d73-4f8b-976d-198e6df20a90" providerId="ADAL" clId="{72034698-CAAE-4ADB-B795-776889B221E2}" dt="2021-08-30T20:43:31.939" v="33" actId="26606"/>
          <ac:spMkLst>
            <pc:docMk/>
            <pc:sldMk cId="2055255071" sldId="314"/>
            <ac:spMk id="15" creationId="{9ECF13F4-3D2A-4F2E-9BBD-3038670D21ED}"/>
          </ac:spMkLst>
        </pc:spChg>
        <pc:grpChg chg="add">
          <ac:chgData name="Young, Kimberly" userId="ff8ad6cf-2d73-4f8b-976d-198e6df20a90" providerId="ADAL" clId="{72034698-CAAE-4ADB-B795-776889B221E2}" dt="2021-08-30T20:43:31.939" v="33" actId="26606"/>
          <ac:grpSpMkLst>
            <pc:docMk/>
            <pc:sldMk cId="2055255071" sldId="314"/>
            <ac:grpSpMk id="17" creationId="{19660E16-DCC0-4B6C-8E84-4C292580059F}"/>
          </ac:grpSpMkLst>
        </pc:grpChg>
        <pc:picChg chg="add">
          <ac:chgData name="Young, Kimberly" userId="ff8ad6cf-2d73-4f8b-976d-198e6df20a90" providerId="ADAL" clId="{72034698-CAAE-4ADB-B795-776889B221E2}" dt="2021-08-30T20:43:31.939" v="33" actId="26606"/>
          <ac:picMkLst>
            <pc:docMk/>
            <pc:sldMk cId="2055255071" sldId="314"/>
            <ac:picMk id="6" creationId="{B9F09C02-E3CA-4100-A472-F287C34BB32F}"/>
          </ac:picMkLst>
        </pc:picChg>
        <pc:picChg chg="add">
          <ac:chgData name="Young, Kimberly" userId="ff8ad6cf-2d73-4f8b-976d-198e6df20a90" providerId="ADAL" clId="{72034698-CAAE-4ADB-B795-776889B221E2}" dt="2021-08-30T20:43:31.939" v="33" actId="26606"/>
          <ac:picMkLst>
            <pc:docMk/>
            <pc:sldMk cId="2055255071" sldId="314"/>
            <ac:picMk id="11" creationId="{A748C8C8-F348-4D00-852A-26DD9EBCC24C}"/>
          </ac:picMkLst>
        </pc:picChg>
      </pc:sldChg>
      <pc:sldMasterChg chg="del delSldLayout">
        <pc:chgData name="Young, Kimberly" userId="ff8ad6cf-2d73-4f8b-976d-198e6df20a90" providerId="ADAL" clId="{72034698-CAAE-4ADB-B795-776889B221E2}" dt="2021-08-30T20:41:53.596" v="0" actId="2696"/>
        <pc:sldMasterMkLst>
          <pc:docMk/>
          <pc:sldMasterMk cId="1185469524" sldId="2147483648"/>
        </pc:sldMasterMkLst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708337364" sldId="2147483649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500253629" sldId="2147483650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505952038" sldId="2147483651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025807953" sldId="2147483652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1516248411" sldId="2147483653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1935294824" sldId="2147483654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766988850" sldId="2147483655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611553774" sldId="2147483656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507432631" sldId="2147483657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019327699" sldId="2147483658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4223673976" sldId="2147483659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2696743119" sldId="2147483660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1215900520" sldId="2147483661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3149446911" sldId="2147483662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3517385524" sldId="2147483663"/>
          </pc:sldLayoutMkLst>
        </pc:sldLayoutChg>
        <pc:sldLayoutChg chg="del">
          <pc:chgData name="Young, Kimberly" userId="ff8ad6cf-2d73-4f8b-976d-198e6df20a90" providerId="ADAL" clId="{72034698-CAAE-4ADB-B795-776889B221E2}" dt="2021-08-30T20:41:53.596" v="0" actId="2696"/>
          <pc:sldLayoutMkLst>
            <pc:docMk/>
            <pc:sldMasterMk cId="1185469524" sldId="2147483648"/>
            <pc:sldLayoutMk cId="1686927145" sldId="2147483664"/>
          </pc:sldLayoutMkLst>
        </pc:sldLayoutChg>
      </pc:sldMasterChg>
      <pc:sldMasterChg chg="delSldLayout">
        <pc:chgData name="Young, Kimberly" userId="ff8ad6cf-2d73-4f8b-976d-198e6df20a90" providerId="ADAL" clId="{72034698-CAAE-4ADB-B795-776889B221E2}" dt="2021-08-30T20:43:01.130" v="2" actId="2696"/>
        <pc:sldMasterMkLst>
          <pc:docMk/>
          <pc:sldMasterMk cId="66180058" sldId="2147483665"/>
        </pc:sldMasterMkLst>
        <pc:sldLayoutChg chg="del">
          <pc:chgData name="Young, Kimberly" userId="ff8ad6cf-2d73-4f8b-976d-198e6df20a90" providerId="ADAL" clId="{72034698-CAAE-4ADB-B795-776889B221E2}" dt="2021-08-30T20:43:01.130" v="2" actId="2696"/>
          <pc:sldLayoutMkLst>
            <pc:docMk/>
            <pc:sldMasterMk cId="66180058" sldId="2147483665"/>
            <pc:sldLayoutMk cId="165279875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0B13-BD8E-4878-A7CF-774EA4F6EE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1048-10A7-488C-9849-CE829535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7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can you think of a retailer or company you stopped going to because of the way their employees were treated?</a:t>
            </a:r>
          </a:p>
        </p:txBody>
      </p:sp>
    </p:spTree>
    <p:extLst>
      <p:ext uri="{BB962C8B-B14F-4D97-AF65-F5344CB8AC3E}">
        <p14:creationId xmlns:p14="http://schemas.microsoft.com/office/powerpoint/2010/main" val="172641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to next slide: employees can use High Five points to get monetary rewards / </a:t>
            </a:r>
            <a:r>
              <a:rPr lang="en-US"/>
              <a:t>tangible items</a:t>
            </a:r>
          </a:p>
        </p:txBody>
      </p:sp>
    </p:spTree>
    <p:extLst>
      <p:ext uri="{BB962C8B-B14F-4D97-AF65-F5344CB8AC3E}">
        <p14:creationId xmlns:p14="http://schemas.microsoft.com/office/powerpoint/2010/main" val="18700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5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7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07" y="749238"/>
            <a:ext cx="11193865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07" y="1595597"/>
            <a:ext cx="11193865" cy="4438854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20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8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8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_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53896"/>
            <a:ext cx="9144000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14280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E5896-145A-7645-B50A-9D968F8CD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145216"/>
            <a:ext cx="9144000" cy="125888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03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Large Text Box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07" y="749238"/>
            <a:ext cx="11193865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07" y="1595597"/>
            <a:ext cx="5145745" cy="403940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B49963-74FA-7446-97B3-150F21424C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7628" y="1595597"/>
            <a:ext cx="5145745" cy="403940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322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You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4480" y="1436417"/>
            <a:ext cx="5838092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4480" y="2694473"/>
            <a:ext cx="5838092" cy="3339977"/>
          </a:xfrm>
        </p:spPr>
        <p:txBody>
          <a:bodyPr>
            <a:noAutofit/>
          </a:bodyPr>
          <a:lstStyle>
            <a:lvl1pPr marL="285750" indent="-273050">
              <a:spcAft>
                <a:spcPts val="600"/>
              </a:spcAft>
              <a:buFont typeface="PingFang SC Semibold" panose="020B0400000000000000" pitchFamily="34" charset="-122"/>
              <a:buChar char="﹥"/>
              <a:tabLst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PingFang SC Regular" panose="020B0400000000000000" pitchFamily="34" charset="-122"/>
              <a:buChar char="﹥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3747" y="1965880"/>
            <a:ext cx="5838825" cy="487363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0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9DF26-D9F6-44CF-8191-D60CDA546F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82D13D-1444-4504-81D1-15ADE094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4" r:id="rId18"/>
    <p:sldLayoutId id="2147483685" r:id="rId19"/>
    <p:sldLayoutId id="2147483686" r:id="rId20"/>
    <p:sldLayoutId id="2147483687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2B91A-C876-4230-826D-8C42E5F6F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Recognition and appreciation</a:t>
            </a:r>
          </a:p>
        </p:txBody>
      </p:sp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phic 5" descr="Ribbon">
            <a:extLst>
              <a:ext uri="{FF2B5EF4-FFF2-40B4-BE49-F238E27FC236}">
                <a16:creationId xmlns:a16="http://schemas.microsoft.com/office/drawing/2014/main" id="{B9F09C02-E3CA-4100-A472-F287C34B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5001" y="2191639"/>
            <a:ext cx="3686910" cy="3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3339A-C2AB-46B3-93C0-35D9CD6A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F3A-156C-4945-86C3-CEC0ECC0A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/>
              <a:t>Recognition leads to better retention.</a:t>
            </a:r>
          </a:p>
          <a:p>
            <a:pPr>
              <a:lnSpc>
                <a:spcPct val="90000"/>
              </a:lnSpc>
            </a:pPr>
            <a:r>
              <a:rPr lang="en-US" sz="1300"/>
              <a:t>60% of workers surveyed by Forbes said they put the most value on being appreciated by management.</a:t>
            </a:r>
          </a:p>
          <a:p>
            <a:pPr>
              <a:lnSpc>
                <a:spcPct val="90000"/>
              </a:lnSpc>
            </a:pPr>
            <a:r>
              <a:rPr lang="en-US" sz="1300"/>
              <a:t>The worst qualities of a boss were reported as being emotionally distant and uncommunicative. Examples included: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failing to give credit to workers (32% of respondents)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rarely giving praise or expressing support (28%)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failing to help employees with promotion (24%)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viewing workers as replaceable (13%) </a:t>
            </a:r>
          </a:p>
          <a:p>
            <a:pPr>
              <a:lnSpc>
                <a:spcPct val="90000"/>
              </a:lnSpc>
            </a:pPr>
            <a:r>
              <a:rPr lang="en-US" sz="1300"/>
              <a:t>63% of employees (surveyed by Bonusly) who are recognized are very unlikely to look for a new job.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05543CCA-7DD1-4082-8CE7-AFA5B78107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09331" y="796413"/>
            <a:ext cx="4656435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C69026-FA0A-445F-A352-22E5BCDD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It Matters</a:t>
            </a:r>
          </a:p>
        </p:txBody>
      </p:sp>
      <p:pic>
        <p:nvPicPr>
          <p:cNvPr id="8" name="Content Placeholder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F2AE5-0DAB-4A13-BED5-EB9A32470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3464" y="1579836"/>
            <a:ext cx="6897878" cy="370760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B932-364F-4103-854F-EA18D2E15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Appreciating employees leads to better customer service.</a:t>
            </a:r>
          </a:p>
          <a:p>
            <a:pPr>
              <a:lnSpc>
                <a:spcPct val="90000"/>
              </a:lnSpc>
            </a:pPr>
            <a:r>
              <a:rPr lang="en-US" sz="1700"/>
              <a:t>Research by Quantum Workplace found that leading customer service organizations report 60% more engaged employees. </a:t>
            </a:r>
          </a:p>
          <a:p>
            <a:pPr>
              <a:lnSpc>
                <a:spcPct val="90000"/>
              </a:lnSpc>
            </a:pPr>
            <a:r>
              <a:rPr lang="en-US" sz="1700"/>
              <a:t>Social media makes it easy for customers to know how employees are treated, and that matters to customers when making purchasing decisions.</a:t>
            </a:r>
          </a:p>
          <a:p>
            <a:pPr>
              <a:lnSpc>
                <a:spcPct val="90000"/>
              </a:lnSpc>
            </a:pPr>
            <a:r>
              <a:rPr lang="en-US" sz="1700"/>
              <a:t>A Forbes survey found that 80% of Americans feel that companies do not currently share enough of their success with employees. </a:t>
            </a:r>
          </a:p>
        </p:txBody>
      </p:sp>
    </p:spTree>
    <p:extLst>
      <p:ext uri="{BB962C8B-B14F-4D97-AF65-F5344CB8AC3E}">
        <p14:creationId xmlns:p14="http://schemas.microsoft.com/office/powerpoint/2010/main" val="89112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C835F-BB7A-4C7E-A5E4-77A6082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When to recognize and appreciate</a:t>
            </a:r>
          </a:p>
        </p:txBody>
      </p:sp>
    </p:spTree>
    <p:extLst>
      <p:ext uri="{BB962C8B-B14F-4D97-AF65-F5344CB8AC3E}">
        <p14:creationId xmlns:p14="http://schemas.microsoft.com/office/powerpoint/2010/main" val="25580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47294-95F2-40ED-AB7E-91CF9EB2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When to Recognize and Appreciate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8954-B712-4CD6-9603-68C98C732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Overcomes a challenge (e.g., a difficult customer request)</a:t>
            </a:r>
          </a:p>
          <a:p>
            <a:pPr>
              <a:lnSpc>
                <a:spcPct val="90000"/>
              </a:lnSpc>
            </a:pPr>
            <a:r>
              <a:rPr lang="en-US"/>
              <a:t>Successfully assists a customer</a:t>
            </a:r>
          </a:p>
          <a:p>
            <a:pPr>
              <a:lnSpc>
                <a:spcPct val="90000"/>
              </a:lnSpc>
            </a:pPr>
            <a:r>
              <a:rPr lang="en-US"/>
              <a:t>Supports a team member on a project/assignment</a:t>
            </a:r>
          </a:p>
          <a:p>
            <a:pPr>
              <a:lnSpc>
                <a:spcPct val="90000"/>
              </a:lnSpc>
            </a:pPr>
            <a:r>
              <a:rPr lang="en-US"/>
              <a:t>Identifies an opportunity for improvement or streamlining</a:t>
            </a:r>
          </a:p>
          <a:p>
            <a:pPr>
              <a:lnSpc>
                <a:spcPct val="90000"/>
              </a:lnSpc>
            </a:pPr>
            <a:r>
              <a:rPr lang="en-US"/>
              <a:t>Learns something new</a:t>
            </a:r>
          </a:p>
          <a:p>
            <a:pPr>
              <a:lnSpc>
                <a:spcPct val="90000"/>
              </a:lnSpc>
            </a:pPr>
            <a:r>
              <a:rPr lang="en-US"/>
              <a:t>Demonstrates how much of a measurable impact they’re having on the department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8" name="Content Placeholder 7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E8CD962B-6F7F-4B8D-942C-D58FA9759B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89752" y="1747791"/>
            <a:ext cx="6095593" cy="320018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47294-95F2-40ED-AB7E-91CF9EB2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When to Recognize and Appreciate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8954-B712-4CD6-9603-68C98C732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Achieves a goal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Know what goals your employees have and how they’re progressing</a:t>
            </a:r>
          </a:p>
          <a:p>
            <a:pPr>
              <a:lnSpc>
                <a:spcPct val="90000"/>
              </a:lnSpc>
            </a:pPr>
            <a:r>
              <a:rPr lang="en-US" sz="1700"/>
              <a:t>Demonstrates company values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How are they being a good ambassador for the brand?</a:t>
            </a:r>
          </a:p>
          <a:p>
            <a:pPr>
              <a:lnSpc>
                <a:spcPct val="90000"/>
              </a:lnSpc>
            </a:pPr>
            <a:r>
              <a:rPr lang="en-US" sz="1700"/>
              <a:t>Demonstrates effort at completing a difficult task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Don’t only award success—effort also matters!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Give props for taking a risk, even if it doesn’t end in success.</a:t>
            </a:r>
          </a:p>
          <a:p>
            <a:pPr lvl="1"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17983D-5822-46E5-B6A7-8738960A52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0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EC8B4-FC5E-4667-B67E-04160170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When to Recognize and Appreciate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35C49-3ADE-453F-9E9C-0093AC902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 recent survey by the social network Linkagoal found that fear of failure plagued 31% of 1,083 adult respondents.</a:t>
            </a:r>
          </a:p>
          <a:p>
            <a:pPr lvl="1"/>
            <a:r>
              <a:rPr lang="en-US"/>
              <a:t>Fear of failure makes people less likely to take risks and to take responsibility for their work.</a:t>
            </a:r>
          </a:p>
          <a:p>
            <a:pPr lvl="1"/>
            <a:r>
              <a:rPr lang="en-US"/>
              <a:t>You can overcome this by recognizing effort and strategic risk-taking. </a:t>
            </a:r>
          </a:p>
        </p:txBody>
      </p:sp>
      <p:pic>
        <p:nvPicPr>
          <p:cNvPr id="8" name="Content Placeholder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B48C8DA-C3BA-4F2D-A7CD-0B9A19127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86077" y="796413"/>
            <a:ext cx="5102943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68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01BC0-EAE8-4053-B1F7-1407AB3D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When to Recognize and Appreciate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AE04-A6C7-4198-8BA6-6C84CF254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Make sure the recognition is deserved, not just cursory. Otherwise, it will feel insincere.</a:t>
            </a:r>
          </a:p>
          <a:p>
            <a:r>
              <a:rPr lang="en-US"/>
              <a:t>Recognize regularly, not just at annual reviews.</a:t>
            </a:r>
          </a:p>
          <a:p>
            <a:r>
              <a:rPr lang="en-US"/>
              <a:t>Think about what your recipient might want:</a:t>
            </a:r>
          </a:p>
          <a:p>
            <a:pPr lvl="1"/>
            <a:r>
              <a:rPr lang="en-US"/>
              <a:t>Are they comfortable with public recognition? </a:t>
            </a:r>
          </a:p>
          <a:p>
            <a:pPr lvl="1"/>
            <a:r>
              <a:rPr lang="en-US"/>
              <a:t>Would they prefer an email instead of an in-person compliment?</a:t>
            </a:r>
          </a:p>
          <a:p>
            <a:r>
              <a:rPr lang="en-US"/>
              <a:t>Encourage employees to recognize each other.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28166DCD-00FC-428A-B725-90B4226BD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6517" r="24089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3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C835F-BB7A-4C7E-A5E4-77A6082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Types of recognition and appreciation</a:t>
            </a:r>
          </a:p>
        </p:txBody>
      </p:sp>
    </p:spTree>
    <p:extLst>
      <p:ext uri="{BB962C8B-B14F-4D97-AF65-F5344CB8AC3E}">
        <p14:creationId xmlns:p14="http://schemas.microsoft.com/office/powerpoint/2010/main" val="34201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7A73A-39BF-4DF2-9DD5-79CCA2F8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do employees want?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E1B0-5C4B-4F55-BCBF-627B76C1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 a study of 400,000 employees, Quantum Workplace found that the most important form of recognition is a pay increase. </a:t>
            </a:r>
          </a:p>
          <a:p>
            <a:r>
              <a:rPr lang="en-US"/>
              <a:t>Other items in the top 5:</a:t>
            </a:r>
          </a:p>
          <a:p>
            <a:pPr lvl="1"/>
            <a:r>
              <a:rPr lang="en-US"/>
              <a:t>new learning/training opportunities</a:t>
            </a:r>
          </a:p>
          <a:p>
            <a:pPr lvl="1"/>
            <a:r>
              <a:rPr lang="en-US"/>
              <a:t>a spontaneous cash bonus</a:t>
            </a:r>
          </a:p>
          <a:p>
            <a:pPr lvl="1"/>
            <a:r>
              <a:rPr lang="en-US"/>
              <a:t>more flexibility or autonomy</a:t>
            </a:r>
          </a:p>
          <a:p>
            <a:pPr lvl="1"/>
            <a:r>
              <a:rPr lang="en-US"/>
              <a:t>time off</a:t>
            </a:r>
          </a:p>
          <a:p>
            <a:r>
              <a:rPr lang="en-US"/>
              <a:t>Team celebrations and personalized gifts such as a plaque or company merchandise ranked last.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47B8E9A-FEA3-445D-B9DE-FAEC651D23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19855" r="2334" b="-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13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FAEFA-4365-4450-8A63-1011061B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Informal Recognition and Appreciation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8144F-E256-426B-BC5A-BCB2D82D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Words of affirmation</a:t>
            </a:r>
          </a:p>
          <a:p>
            <a:pPr lvl="1"/>
            <a:r>
              <a:rPr lang="en-US"/>
              <a:t>Thank you</a:t>
            </a:r>
          </a:p>
          <a:p>
            <a:pPr lvl="1"/>
            <a:r>
              <a:rPr lang="en-US"/>
              <a:t>Good job today</a:t>
            </a:r>
          </a:p>
          <a:p>
            <a:pPr lvl="1"/>
            <a:r>
              <a:rPr lang="en-US"/>
              <a:t>I appreciate…</a:t>
            </a:r>
          </a:p>
          <a:p>
            <a:pPr lvl="1"/>
            <a:r>
              <a:rPr lang="en-US"/>
              <a:t>The execs really liked the work you did on… </a:t>
            </a:r>
          </a:p>
          <a:p>
            <a:pPr lvl="1"/>
            <a:r>
              <a:rPr lang="en-US"/>
              <a:t>I know X was challenging, and you did a great job!</a:t>
            </a:r>
          </a:p>
          <a:p>
            <a:pPr lvl="1"/>
            <a:r>
              <a:rPr lang="en-US"/>
              <a:t>The way you handled X was great! You were so calm and collected. </a:t>
            </a:r>
          </a:p>
          <a:p>
            <a:pPr lvl="1"/>
            <a:r>
              <a:rPr lang="en-US"/>
              <a:t>Your work has made a difference here.</a:t>
            </a:r>
          </a:p>
          <a:p>
            <a:endParaRPr lang="en-US"/>
          </a:p>
        </p:txBody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63CD64F6-2186-4781-88B9-7212F3BCB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1671" r="19080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93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3684-7A41-47C2-B2B9-A6AF4841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Why is this topic important?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02A3CE7-F5A0-4C5E-99F3-016844950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61" y="2141538"/>
            <a:ext cx="8126703" cy="3649662"/>
          </a:xfrm>
          <a:noFill/>
        </p:spPr>
      </p:pic>
    </p:spTree>
    <p:extLst>
      <p:ext uri="{BB962C8B-B14F-4D97-AF65-F5344CB8AC3E}">
        <p14:creationId xmlns:p14="http://schemas.microsoft.com/office/powerpoint/2010/main" val="7471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Meaningful Sample Employee Recognition Letters | Engage Blog">
            <a:extLst>
              <a:ext uri="{FF2B5EF4-FFF2-40B4-BE49-F238E27FC236}">
                <a16:creationId xmlns:a16="http://schemas.microsoft.com/office/drawing/2014/main" id="{F516E2AE-15AD-4F0C-9967-CCA652B47E2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8349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79583-1C93-47C3-91BB-F4FD064E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Informal Recognition and Appreciation</a:t>
            </a:r>
          </a:p>
        </p:txBody>
      </p:sp>
      <p:pic>
        <p:nvPicPr>
          <p:cNvPr id="8" name="Content Placeholder 7" descr="A picture containing text, sport&#10;&#10;Description automatically generated">
            <a:extLst>
              <a:ext uri="{FF2B5EF4-FFF2-40B4-BE49-F238E27FC236}">
                <a16:creationId xmlns:a16="http://schemas.microsoft.com/office/drawing/2014/main" id="{046390BD-2CEE-4596-B5CB-5D0CBA486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9778" r="6847" b="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E0E05-F6C5-4963-B4EE-2E368795E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Write a note</a:t>
            </a:r>
          </a:p>
          <a:p>
            <a:pPr>
              <a:lnSpc>
                <a:spcPct val="90000"/>
              </a:lnSpc>
            </a:pPr>
            <a:r>
              <a:rPr lang="en-US" sz="1700"/>
              <a:t>Discuss good work in one-on-one meeting</a:t>
            </a:r>
          </a:p>
          <a:p>
            <a:pPr>
              <a:lnSpc>
                <a:spcPct val="90000"/>
              </a:lnSpc>
            </a:pPr>
            <a:r>
              <a:rPr lang="en-US" sz="1700"/>
              <a:t>Point out specific things that were done well when giving feedback</a:t>
            </a:r>
          </a:p>
          <a:p>
            <a:pPr>
              <a:lnSpc>
                <a:spcPct val="90000"/>
              </a:lnSpc>
            </a:pPr>
            <a:r>
              <a:rPr lang="en-US" sz="1700"/>
              <a:t>Send an email and cc next level manager</a:t>
            </a:r>
          </a:p>
          <a:p>
            <a:pPr>
              <a:lnSpc>
                <a:spcPct val="90000"/>
              </a:lnSpc>
            </a:pPr>
            <a:r>
              <a:rPr lang="en-US" sz="1700"/>
              <a:t>Create an Employee All Stars bulletin board or white board</a:t>
            </a:r>
          </a:p>
          <a:p>
            <a:pPr>
              <a:lnSpc>
                <a:spcPct val="90000"/>
              </a:lnSpc>
            </a:pPr>
            <a:r>
              <a:rPr lang="en-US" sz="1700"/>
              <a:t>Track team wins and progress toward goals</a:t>
            </a:r>
          </a:p>
          <a:p>
            <a:pPr>
              <a:lnSpc>
                <a:spcPct val="90000"/>
              </a:lnSpc>
            </a:pPr>
            <a:r>
              <a:rPr lang="en-US" sz="1700" i="0"/>
              <a:t>Bring a special cup of coffee when you know they have had a long day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746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583-1C93-47C3-91BB-F4FD064E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Informal Recognition and Appreciation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16F44A-D296-429F-AF3E-5DB67700828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67159" y="1900338"/>
            <a:ext cx="5113977" cy="37035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“People don’t care how much you know until they know how much you care.”</a:t>
            </a:r>
          </a:p>
          <a:p>
            <a:pPr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~Teddy Roosevelt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E0E05-F6C5-4963-B4EE-2E368795E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Listen</a:t>
            </a:r>
          </a:p>
          <a:p>
            <a:pPr lvl="1"/>
            <a:r>
              <a:rPr lang="en-US" dirty="0"/>
              <a:t>You can show an employee you appreciate them by just listening to what they have to say.</a:t>
            </a:r>
          </a:p>
          <a:p>
            <a:r>
              <a:rPr lang="en-US" dirty="0"/>
              <a:t>Give a choice and a voice</a:t>
            </a:r>
          </a:p>
          <a:p>
            <a:pPr lvl="1"/>
            <a:r>
              <a:rPr lang="en-US" dirty="0"/>
              <a:t>Listen to their ideas or concerns and actually take action on them.</a:t>
            </a:r>
          </a:p>
          <a:p>
            <a:r>
              <a:rPr lang="en-US" dirty="0"/>
              <a:t>Recognize non-work achievements</a:t>
            </a:r>
          </a:p>
        </p:txBody>
      </p:sp>
    </p:spTree>
    <p:extLst>
      <p:ext uri="{BB962C8B-B14F-4D97-AF65-F5344CB8AC3E}">
        <p14:creationId xmlns:p14="http://schemas.microsoft.com/office/powerpoint/2010/main" val="21512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BC137-9CE0-4374-96C0-6C13063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Job-Related Rewards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D393B-8264-4BAA-8884-B533F191F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Stretch assignments</a:t>
            </a:r>
          </a:p>
          <a:p>
            <a:pPr>
              <a:lnSpc>
                <a:spcPct val="90000"/>
              </a:lnSpc>
            </a:pPr>
            <a:r>
              <a:rPr lang="en-US" sz="1700"/>
              <a:t>Additional responsibilities</a:t>
            </a:r>
          </a:p>
          <a:p>
            <a:pPr>
              <a:lnSpc>
                <a:spcPct val="90000"/>
              </a:lnSpc>
            </a:pPr>
            <a:r>
              <a:rPr lang="en-US" sz="1700"/>
              <a:t>Get their choice of assignments</a:t>
            </a:r>
          </a:p>
          <a:p>
            <a:pPr>
              <a:lnSpc>
                <a:spcPct val="90000"/>
              </a:lnSpc>
            </a:pPr>
            <a:r>
              <a:rPr lang="en-US" sz="1700"/>
              <a:t>Lead a project or task</a:t>
            </a:r>
          </a:p>
          <a:p>
            <a:pPr>
              <a:lnSpc>
                <a:spcPct val="90000"/>
              </a:lnSpc>
            </a:pPr>
            <a:r>
              <a:rPr lang="en-US" sz="1700"/>
              <a:t>Attend higher-level meeting</a:t>
            </a:r>
          </a:p>
          <a:p>
            <a:pPr>
              <a:lnSpc>
                <a:spcPct val="90000"/>
              </a:lnSpc>
            </a:pPr>
            <a:r>
              <a:rPr lang="en-US" sz="1700"/>
              <a:t>Workshop/conference attendance </a:t>
            </a:r>
          </a:p>
          <a:p>
            <a:pPr>
              <a:lnSpc>
                <a:spcPct val="90000"/>
              </a:lnSpc>
            </a:pPr>
            <a:r>
              <a:rPr lang="en-US" sz="1700"/>
              <a:t>Act on employees’ suggestions and ideas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Employees appreciate the acknowledgement that they had a good idea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8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34E2D7AE-473D-4AF3-9EE8-A0B9F8A21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89752" y="1633499"/>
            <a:ext cx="6095593" cy="34287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4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7F7527-5AC0-479A-B79F-9CF46341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D237B-29DC-4ABB-AE5A-D5354CD5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</a:rPr>
              <a:t>Remember…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E767-4EA0-4C5F-AC46-1D8CB0E1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b="0" i="0">
                <a:solidFill>
                  <a:schemeClr val="tx1"/>
                </a:solidFill>
              </a:rPr>
              <a:t>It's not enough to create a program; keep it fresh and </a:t>
            </a:r>
            <a:r>
              <a:rPr lang="en-US" b="1" i="0" u="sng">
                <a:solidFill>
                  <a:schemeClr val="tx1"/>
                </a:solidFill>
              </a:rPr>
              <a:t>tie it to organizational values</a:t>
            </a:r>
            <a:r>
              <a:rPr lang="en-US" b="0" i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en-US" b="0" i="0">
                <a:solidFill>
                  <a:schemeClr val="tx1"/>
                </a:solidFill>
              </a:rPr>
              <a:t>ATD researchers found that impersonal recognition programs can lead to workers feeling underappreciated.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en-US" b="1" i="0">
                <a:solidFill>
                  <a:schemeClr val="tx1"/>
                </a:solidFill>
              </a:rPr>
              <a:t>“</a:t>
            </a:r>
            <a:r>
              <a:rPr lang="en-US" b="1">
                <a:solidFill>
                  <a:schemeClr val="tx1"/>
                </a:solidFill>
              </a:rPr>
              <a:t>V</a:t>
            </a:r>
            <a:r>
              <a:rPr lang="en-US" b="1" i="0">
                <a:solidFill>
                  <a:schemeClr val="tx1"/>
                </a:solidFill>
              </a:rPr>
              <a:t>irtual teams, decentralized work, and new technology integration require equally progressive approaches to recognition."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00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Content Placeholder 4" descr="Typebar ready to print a question mark">
            <a:extLst>
              <a:ext uri="{FF2B5EF4-FFF2-40B4-BE49-F238E27FC236}">
                <a16:creationId xmlns:a16="http://schemas.microsoft.com/office/drawing/2014/main" id="{17F093D9-5BDC-4C2A-A4F4-780C0ED1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3901"/>
          <a:stretch/>
        </p:blipFill>
        <p:spPr>
          <a:xfrm>
            <a:off x="-3155" y="-1776"/>
            <a:ext cx="12191980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1DA51-E6BA-4581-8806-04436A52051E}"/>
              </a:ext>
            </a:extLst>
          </p:cNvPr>
          <p:cNvSpPr/>
          <p:nvPr/>
        </p:nvSpPr>
        <p:spPr>
          <a:xfrm>
            <a:off x="5984285" y="3116191"/>
            <a:ext cx="37959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920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C835F-BB7A-4C7E-A5E4-77A6082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The difference between appreciation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1361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E1EC6-B8D4-4021-9AA0-677AD71B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Recognition v. Appreciation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057E-9806-4B49-B331-9FEA8A022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Recognition is about giving positive feedback to an employee based on the results of their performance.</a:t>
            </a:r>
          </a:p>
          <a:p>
            <a:pPr>
              <a:lnSpc>
                <a:spcPct val="90000"/>
              </a:lnSpc>
            </a:pPr>
            <a:r>
              <a:rPr lang="en-US" sz="1500"/>
              <a:t> Appreciation is about understanding and acknowledging the inherent value of a person.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It isn’t about their accomplishments; it’s about their worth as a colleague and human. </a:t>
            </a:r>
          </a:p>
          <a:p>
            <a:pPr>
              <a:lnSpc>
                <a:spcPct val="90000"/>
              </a:lnSpc>
            </a:pPr>
            <a:r>
              <a:rPr lang="en-US" sz="1500" b="1"/>
              <a:t>Recognition emphasizes what people do; appreciation emphasizes who they are. </a:t>
            </a:r>
          </a:p>
          <a:p>
            <a:pPr>
              <a:lnSpc>
                <a:spcPct val="90000"/>
              </a:lnSpc>
            </a:pPr>
            <a:r>
              <a:rPr lang="en-US" sz="1500" b="1"/>
              <a:t>Both are needed when creating a healthy company culture.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4BBF58B-36C7-4BD6-91AB-A829A75A7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9752" y="1754903"/>
            <a:ext cx="6095593" cy="318596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6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A984-CFA0-4A99-971B-CE7B275A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v. Appreciation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A3749-59F0-42B7-9862-277B905F812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44010" y="1806171"/>
            <a:ext cx="5551990" cy="42832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to say that the single most important lesson I learned in 25 years talking every single day to people was that there’s a common denominator in our human experience….The common denominator that I found in every single interview is we want to be validated. We want to be understood.”</a:t>
            </a:r>
          </a:p>
          <a:p>
            <a:pPr>
              <a:buNone/>
            </a:pPr>
            <a:r>
              <a:rPr lang="en-US" sz="24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~Oprah Winfrey</a:t>
            </a:r>
            <a:endParaRPr lang="en-US" sz="2400" dirty="0">
              <a:solidFill>
                <a:srgbClr val="00206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06DE1-4834-4E7E-B41F-B48BB591D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493" y="2142067"/>
            <a:ext cx="4678326" cy="3649133"/>
          </a:xfrm>
        </p:spPr>
        <p:txBody>
          <a:bodyPr/>
          <a:lstStyle/>
          <a:p>
            <a:r>
              <a:rPr lang="en-US" dirty="0"/>
              <a:t>Why does this matter?</a:t>
            </a:r>
          </a:p>
          <a:p>
            <a:pPr lvl="1"/>
            <a:r>
              <a:rPr lang="en-US" dirty="0"/>
              <a:t>Recognition and appreciation are given for different reasons. </a:t>
            </a:r>
          </a:p>
          <a:p>
            <a:pPr lvl="1"/>
            <a:r>
              <a:rPr lang="en-US" dirty="0"/>
              <a:t>Even when we succeed, there will be failures and challenges along the way.</a:t>
            </a:r>
          </a:p>
          <a:p>
            <a:pPr lvl="1"/>
            <a:r>
              <a:rPr lang="en-US" dirty="0"/>
              <a:t>If you focus solely on praising positive outcomes you miss out on opportunities to appreciate your team.</a:t>
            </a:r>
          </a:p>
        </p:txBody>
      </p:sp>
    </p:spTree>
    <p:extLst>
      <p:ext uri="{BB962C8B-B14F-4D97-AF65-F5344CB8AC3E}">
        <p14:creationId xmlns:p14="http://schemas.microsoft.com/office/powerpoint/2010/main" val="144356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4A984-CFA0-4A99-971B-CE7B275A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Recognition v. Appreciation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F796B3-74EB-4C73-8D85-7335907AEC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0741" r="1602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0E1C0-F791-4890-87C0-DE29C13B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By showing an employee they’re truly appreciated, they’ll gain the confidence and energy to consistently increase productivity.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Vanessa Thurston, Interim Vice President &amp; Head of Talent Management for Samsung Electronics America, says to treat your employees as customers.*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Think of your team members in terms of how you can create a valuable experience for them, improve their journey, and be empathetic to how they feel.</a:t>
            </a:r>
          </a:p>
          <a:p>
            <a:pPr marL="225425" lvl="1" indent="0">
              <a:lnSpc>
                <a:spcPct val="90000"/>
              </a:lnSpc>
            </a:pPr>
            <a:endParaRPr lang="en-US" sz="1500" dirty="0"/>
          </a:p>
          <a:p>
            <a:pPr marL="225425" lvl="1" indent="0">
              <a:lnSpc>
                <a:spcPct val="90000"/>
              </a:lnSpc>
              <a:buNone/>
            </a:pPr>
            <a:r>
              <a:rPr lang="en-US" sz="1200" dirty="0"/>
              <a:t>*Source: Baudville.com</a:t>
            </a:r>
          </a:p>
        </p:txBody>
      </p:sp>
    </p:spTree>
    <p:extLst>
      <p:ext uri="{BB962C8B-B14F-4D97-AF65-F5344CB8AC3E}">
        <p14:creationId xmlns:p14="http://schemas.microsoft.com/office/powerpoint/2010/main" val="153280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C835F-BB7A-4C7E-A5E4-77A6082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Why are recognition and appreciation important?</a:t>
            </a:r>
          </a:p>
        </p:txBody>
      </p:sp>
    </p:spTree>
    <p:extLst>
      <p:ext uri="{BB962C8B-B14F-4D97-AF65-F5344CB8AC3E}">
        <p14:creationId xmlns:p14="http://schemas.microsoft.com/office/powerpoint/2010/main" val="17772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F19B8-98A0-4ECE-8C63-AFD9BF15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It Matters</a:t>
            </a:r>
          </a:p>
        </p:txBody>
      </p:sp>
      <p:pic>
        <p:nvPicPr>
          <p:cNvPr id="1026" name="Picture 2" descr="Recognising and Managing Emotions | SkillsYouNeed">
            <a:extLst>
              <a:ext uri="{FF2B5EF4-FFF2-40B4-BE49-F238E27FC236}">
                <a16:creationId xmlns:a16="http://schemas.microsoft.com/office/drawing/2014/main" id="{AB45220B-BF7F-4C31-AF74-E620F867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4" y="883814"/>
            <a:ext cx="6897878" cy="509965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123A-FEAE-4B74-A800-0460714D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Happy employees are more productive. </a:t>
            </a:r>
          </a:p>
          <a:p>
            <a:pPr>
              <a:lnSpc>
                <a:spcPct val="90000"/>
              </a:lnSpc>
            </a:pPr>
            <a:r>
              <a:rPr lang="en-US" sz="1500"/>
              <a:t>A recent study by economists at the University of Warwick found that happy employees are on average 12% more productive than unhappy employees.</a:t>
            </a:r>
          </a:p>
          <a:p>
            <a:pPr>
              <a:lnSpc>
                <a:spcPct val="90000"/>
              </a:lnSpc>
            </a:pPr>
            <a:r>
              <a:rPr lang="en-US" sz="1500"/>
              <a:t>Sharing appreciation also makes the giver feel happier!</a:t>
            </a:r>
          </a:p>
          <a:p>
            <a:pPr>
              <a:lnSpc>
                <a:spcPct val="90000"/>
              </a:lnSpc>
            </a:pPr>
            <a:r>
              <a:rPr lang="en-US" sz="1500"/>
              <a:t>Research by Shawn Anchor, author of </a:t>
            </a:r>
            <a:r>
              <a:rPr lang="en-US" sz="1500" i="1"/>
              <a:t>The Happiness Advantage, </a:t>
            </a:r>
            <a:r>
              <a:rPr lang="en-US" sz="1500"/>
              <a:t>indicates that the brain works better when a person is feeling positive.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We’re more creative and better at solving problems.</a:t>
            </a:r>
          </a:p>
        </p:txBody>
      </p:sp>
    </p:spTree>
    <p:extLst>
      <p:ext uri="{BB962C8B-B14F-4D97-AF65-F5344CB8AC3E}">
        <p14:creationId xmlns:p14="http://schemas.microsoft.com/office/powerpoint/2010/main" val="422540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ACE36-6508-42A6-8DE7-7F62D1B3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It Matters</a:t>
            </a:r>
          </a:p>
        </p:txBody>
      </p:sp>
      <p:pic>
        <p:nvPicPr>
          <p:cNvPr id="8" name="Content Placeholder 7" descr="A group of people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C41A43C7-4205-4C1D-8845-0BA12CADC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298" r="8815" b="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B1D8-3D12-4061-8A31-03785F121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Happy workers are more effective collaborators.</a:t>
            </a:r>
          </a:p>
          <a:p>
            <a:pPr lvl="1"/>
            <a:r>
              <a:rPr lang="en-US"/>
              <a:t>Showing appreciation for ideas and suggestions makes it more likely that employees will generate and share new ideas in the future.</a:t>
            </a:r>
          </a:p>
          <a:p>
            <a:r>
              <a:rPr lang="en-US"/>
              <a:t>Appreciation increases trust. </a:t>
            </a:r>
          </a:p>
          <a:p>
            <a:pPr lvl="1"/>
            <a:r>
              <a:rPr lang="en-US"/>
              <a:t>According to Forbes, 90% of employees receiving recognition or thanks from their boss had higher levels of trust in that boss.</a:t>
            </a:r>
          </a:p>
        </p:txBody>
      </p:sp>
    </p:spTree>
    <p:extLst>
      <p:ext uri="{BB962C8B-B14F-4D97-AF65-F5344CB8AC3E}">
        <p14:creationId xmlns:p14="http://schemas.microsoft.com/office/powerpoint/2010/main" val="1241683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1238</Words>
  <Application>Microsoft Office PowerPoint</Application>
  <PresentationFormat>Widescreen</PresentationFormat>
  <Paragraphs>125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Berlin Sans FB Demi</vt:lpstr>
      <vt:lpstr>Calibri</vt:lpstr>
      <vt:lpstr>Calibri Light</vt:lpstr>
      <vt:lpstr>PingFang SC Regular</vt:lpstr>
      <vt:lpstr>PingFang SC Semibold</vt:lpstr>
      <vt:lpstr>Celestial</vt:lpstr>
      <vt:lpstr>Recognition and appreciation</vt:lpstr>
      <vt:lpstr>Why is this topic important? </vt:lpstr>
      <vt:lpstr>The difference between appreciation and recognition</vt:lpstr>
      <vt:lpstr>Recognition v. Appreciation</vt:lpstr>
      <vt:lpstr>Recognition v. Appreciation</vt:lpstr>
      <vt:lpstr>Recognition v. Appreciation</vt:lpstr>
      <vt:lpstr>Why are recognition and appreciation important?</vt:lpstr>
      <vt:lpstr>Why It Matters</vt:lpstr>
      <vt:lpstr>Why It Matters</vt:lpstr>
      <vt:lpstr>Why It Matters</vt:lpstr>
      <vt:lpstr>Why It Matters</vt:lpstr>
      <vt:lpstr>When to recognize and appreciate</vt:lpstr>
      <vt:lpstr>When to Recognize and Appreciate</vt:lpstr>
      <vt:lpstr>When to Recognize and Appreciate</vt:lpstr>
      <vt:lpstr>When to Recognize and Appreciate</vt:lpstr>
      <vt:lpstr>When to Recognize and Appreciate</vt:lpstr>
      <vt:lpstr>Types of recognition and appreciation</vt:lpstr>
      <vt:lpstr>What do employees want? </vt:lpstr>
      <vt:lpstr>Informal Recognition and Appreciation </vt:lpstr>
      <vt:lpstr>PowerPoint Presentation</vt:lpstr>
      <vt:lpstr>Informal Recognition and Appreciation</vt:lpstr>
      <vt:lpstr>Informal Recognition and Appreciation</vt:lpstr>
      <vt:lpstr>Job-Related Rewards</vt:lpstr>
      <vt:lpstr>Remember…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Kimberly</dc:creator>
  <cp:lastModifiedBy>Young, Kimberly</cp:lastModifiedBy>
  <cp:revision>1</cp:revision>
  <dcterms:created xsi:type="dcterms:W3CDTF">2021-08-30T20:38:21Z</dcterms:created>
  <dcterms:modified xsi:type="dcterms:W3CDTF">2021-09-02T18:30:05Z</dcterms:modified>
</cp:coreProperties>
</file>