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9" r:id="rId3"/>
    <p:sldId id="258" r:id="rId4"/>
    <p:sldId id="262" r:id="rId5"/>
    <p:sldId id="260" r:id="rId6"/>
    <p:sldId id="261" r:id="rId7"/>
    <p:sldId id="263" r:id="rId8"/>
    <p:sldId id="264" r:id="rId9"/>
    <p:sldId id="265" r:id="rId10"/>
    <p:sldId id="266" r:id="rId11"/>
    <p:sldId id="267" r:id="rId12"/>
    <p:sldId id="269" r:id="rId13"/>
    <p:sldId id="270" r:id="rId14"/>
    <p:sldId id="272" r:id="rId15"/>
    <p:sldId id="273" r:id="rId16"/>
    <p:sldId id="274" r:id="rId17"/>
    <p:sldId id="275" r:id="rId18"/>
    <p:sldId id="276" r:id="rId19"/>
    <p:sldId id="277" r:id="rId20"/>
    <p:sldId id="278" r:id="rId21"/>
    <p:sldId id="281" r:id="rId22"/>
    <p:sldId id="279" r:id="rId23"/>
    <p:sldId id="282" r:id="rId24"/>
    <p:sldId id="287" r:id="rId25"/>
    <p:sldId id="288" r:id="rId26"/>
    <p:sldId id="289" r:id="rId27"/>
    <p:sldId id="308" r:id="rId28"/>
    <p:sldId id="290" r:id="rId29"/>
    <p:sldId id="309" r:id="rId30"/>
    <p:sldId id="298" r:id="rId31"/>
    <p:sldId id="303" r:id="rId32"/>
    <p:sldId id="283" r:id="rId33"/>
    <p:sldId id="31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F3B4B-A954-4EE9-B147-A2B4DA45E240}" v="12" dt="2021-07-16T20:29:59.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0164" autoAdjust="0"/>
  </p:normalViewPr>
  <p:slideViewPr>
    <p:cSldViewPr snapToGrid="0">
      <p:cViewPr varScale="1">
        <p:scale>
          <a:sx n="81" d="100"/>
          <a:sy n="81" d="100"/>
        </p:scale>
        <p:origin x="936"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Kimberly" userId="ff8ad6cf-2d73-4f8b-976d-198e6df20a90" providerId="ADAL" clId="{2B1F3B4B-A954-4EE9-B147-A2B4DA45E240}"/>
    <pc:docChg chg="undo custSel addSld delSld modSld">
      <pc:chgData name="Young, Kimberly" userId="ff8ad6cf-2d73-4f8b-976d-198e6df20a90" providerId="ADAL" clId="{2B1F3B4B-A954-4EE9-B147-A2B4DA45E240}" dt="2021-07-16T20:30:05.263" v="303" actId="1076"/>
      <pc:docMkLst>
        <pc:docMk/>
      </pc:docMkLst>
      <pc:sldChg chg="addSp delSp modSp mod setBg setClrOvrMap">
        <pc:chgData name="Young, Kimberly" userId="ff8ad6cf-2d73-4f8b-976d-198e6df20a90" providerId="ADAL" clId="{2B1F3B4B-A954-4EE9-B147-A2B4DA45E240}" dt="2021-07-16T19:55:55.293" v="287" actId="1076"/>
        <pc:sldMkLst>
          <pc:docMk/>
          <pc:sldMk cId="4056384459" sldId="256"/>
        </pc:sldMkLst>
        <pc:spChg chg="mod">
          <ac:chgData name="Young, Kimberly" userId="ff8ad6cf-2d73-4f8b-976d-198e6df20a90" providerId="ADAL" clId="{2B1F3B4B-A954-4EE9-B147-A2B4DA45E240}" dt="2021-07-09T15:58:14.419" v="60" actId="26606"/>
          <ac:spMkLst>
            <pc:docMk/>
            <pc:sldMk cId="4056384459" sldId="256"/>
            <ac:spMk id="2" creationId="{01774A52-8B00-498D-B0D3-618D1669939C}"/>
          </ac:spMkLst>
        </pc:spChg>
        <pc:spChg chg="add mod">
          <ac:chgData name="Young, Kimberly" userId="ff8ad6cf-2d73-4f8b-976d-198e6df20a90" providerId="ADAL" clId="{2B1F3B4B-A954-4EE9-B147-A2B4DA45E240}" dt="2021-07-16T19:55:55.293" v="287" actId="1076"/>
          <ac:spMkLst>
            <pc:docMk/>
            <pc:sldMk cId="4056384459" sldId="256"/>
            <ac:spMk id="3" creationId="{E44A9CC6-4171-4E2E-A236-A9D022562B1E}"/>
          </ac:spMkLst>
        </pc:spChg>
        <pc:spChg chg="del mod">
          <ac:chgData name="Young, Kimberly" userId="ff8ad6cf-2d73-4f8b-976d-198e6df20a90" providerId="ADAL" clId="{2B1F3B4B-A954-4EE9-B147-A2B4DA45E240}" dt="2021-07-09T15:58:18.088" v="61" actId="21"/>
          <ac:spMkLst>
            <pc:docMk/>
            <pc:sldMk cId="4056384459" sldId="256"/>
            <ac:spMk id="3" creationId="{FACDFD5A-CF89-4012-A377-816D8D2602E2}"/>
          </ac:spMkLst>
        </pc:spChg>
        <pc:spChg chg="add">
          <ac:chgData name="Young, Kimberly" userId="ff8ad6cf-2d73-4f8b-976d-198e6df20a90" providerId="ADAL" clId="{2B1F3B4B-A954-4EE9-B147-A2B4DA45E240}" dt="2021-07-09T15:58:14.419" v="60" actId="26606"/>
          <ac:spMkLst>
            <pc:docMk/>
            <pc:sldMk cId="4056384459" sldId="256"/>
            <ac:spMk id="10" creationId="{09C946AC-2072-4946-A2B8-39F09D0944EE}"/>
          </ac:spMkLst>
        </pc:spChg>
        <pc:spChg chg="add">
          <ac:chgData name="Young, Kimberly" userId="ff8ad6cf-2d73-4f8b-976d-198e6df20a90" providerId="ADAL" clId="{2B1F3B4B-A954-4EE9-B147-A2B4DA45E240}" dt="2021-07-09T15:58:14.419" v="60" actId="26606"/>
          <ac:spMkLst>
            <pc:docMk/>
            <pc:sldMk cId="4056384459" sldId="256"/>
            <ac:spMk id="14" creationId="{559FD8B5-8CC4-4CFE-BD2A-1216B1F2C3DB}"/>
          </ac:spMkLst>
        </pc:spChg>
        <pc:spChg chg="add">
          <ac:chgData name="Young, Kimberly" userId="ff8ad6cf-2d73-4f8b-976d-198e6df20a90" providerId="ADAL" clId="{2B1F3B4B-A954-4EE9-B147-A2B4DA45E240}" dt="2021-07-09T15:58:14.419" v="60" actId="26606"/>
          <ac:spMkLst>
            <pc:docMk/>
            <pc:sldMk cId="4056384459" sldId="256"/>
            <ac:spMk id="16" creationId="{9ECF13F4-3D2A-4F2E-9BBD-3038670D21ED}"/>
          </ac:spMkLst>
        </pc:spChg>
        <pc:grpChg chg="add">
          <ac:chgData name="Young, Kimberly" userId="ff8ad6cf-2d73-4f8b-976d-198e6df20a90" providerId="ADAL" clId="{2B1F3B4B-A954-4EE9-B147-A2B4DA45E240}" dt="2021-07-09T15:58:14.419" v="60" actId="26606"/>
          <ac:grpSpMkLst>
            <pc:docMk/>
            <pc:sldMk cId="4056384459" sldId="256"/>
            <ac:grpSpMk id="18" creationId="{19660E16-DCC0-4B6C-8E84-4C292580059F}"/>
          </ac:grpSpMkLst>
        </pc:grpChg>
        <pc:picChg chg="add">
          <ac:chgData name="Young, Kimberly" userId="ff8ad6cf-2d73-4f8b-976d-198e6df20a90" providerId="ADAL" clId="{2B1F3B4B-A954-4EE9-B147-A2B4DA45E240}" dt="2021-07-09T15:58:14.419" v="60" actId="26606"/>
          <ac:picMkLst>
            <pc:docMk/>
            <pc:sldMk cId="4056384459" sldId="256"/>
            <ac:picMk id="7" creationId="{A2025FA8-3D85-406D-BD02-18C88446F0B6}"/>
          </ac:picMkLst>
        </pc:picChg>
        <pc:picChg chg="add">
          <ac:chgData name="Young, Kimberly" userId="ff8ad6cf-2d73-4f8b-976d-198e6df20a90" providerId="ADAL" clId="{2B1F3B4B-A954-4EE9-B147-A2B4DA45E240}" dt="2021-07-09T15:58:14.419" v="60" actId="26606"/>
          <ac:picMkLst>
            <pc:docMk/>
            <pc:sldMk cId="4056384459" sldId="256"/>
            <ac:picMk id="12" creationId="{A748C8C8-F348-4D00-852A-26DD9EBCC24C}"/>
          </ac:picMkLst>
        </pc:picChg>
      </pc:sldChg>
      <pc:sldChg chg="del">
        <pc:chgData name="Young, Kimberly" userId="ff8ad6cf-2d73-4f8b-976d-198e6df20a90" providerId="ADAL" clId="{2B1F3B4B-A954-4EE9-B147-A2B4DA45E240}" dt="2021-07-09T15:57:59.074" v="0" actId="2696"/>
        <pc:sldMkLst>
          <pc:docMk/>
          <pc:sldMk cId="334718208" sldId="257"/>
        </pc:sldMkLst>
      </pc:sldChg>
      <pc:sldChg chg="modSp mod modNotesTx">
        <pc:chgData name="Young, Kimberly" userId="ff8ad6cf-2d73-4f8b-976d-198e6df20a90" providerId="ADAL" clId="{2B1F3B4B-A954-4EE9-B147-A2B4DA45E240}" dt="2021-07-16T19:51:35.062" v="256" actId="1076"/>
        <pc:sldMkLst>
          <pc:docMk/>
          <pc:sldMk cId="1616534931" sldId="258"/>
        </pc:sldMkLst>
        <pc:spChg chg="mod">
          <ac:chgData name="Young, Kimberly" userId="ff8ad6cf-2d73-4f8b-976d-198e6df20a90" providerId="ADAL" clId="{2B1F3B4B-A954-4EE9-B147-A2B4DA45E240}" dt="2021-07-16T19:50:12.522" v="238" actId="1076"/>
          <ac:spMkLst>
            <pc:docMk/>
            <pc:sldMk cId="1616534931" sldId="258"/>
            <ac:spMk id="4" creationId="{00000000-0000-0000-0000-000000000000}"/>
          </ac:spMkLst>
        </pc:spChg>
        <pc:spChg chg="mod">
          <ac:chgData name="Young, Kimberly" userId="ff8ad6cf-2d73-4f8b-976d-198e6df20a90" providerId="ADAL" clId="{2B1F3B4B-A954-4EE9-B147-A2B4DA45E240}" dt="2021-07-16T19:50:48.196" v="245" actId="1076"/>
          <ac:spMkLst>
            <pc:docMk/>
            <pc:sldMk cId="1616534931" sldId="258"/>
            <ac:spMk id="5" creationId="{00000000-0000-0000-0000-000000000000}"/>
          </ac:spMkLst>
        </pc:spChg>
        <pc:spChg chg="mod">
          <ac:chgData name="Young, Kimberly" userId="ff8ad6cf-2d73-4f8b-976d-198e6df20a90" providerId="ADAL" clId="{2B1F3B4B-A954-4EE9-B147-A2B4DA45E240}" dt="2021-07-16T19:50:18.528" v="239" actId="1076"/>
          <ac:spMkLst>
            <pc:docMk/>
            <pc:sldMk cId="1616534931" sldId="258"/>
            <ac:spMk id="6" creationId="{00000000-0000-0000-0000-000000000000}"/>
          </ac:spMkLst>
        </pc:spChg>
        <pc:spChg chg="mod">
          <ac:chgData name="Young, Kimberly" userId="ff8ad6cf-2d73-4f8b-976d-198e6df20a90" providerId="ADAL" clId="{2B1F3B4B-A954-4EE9-B147-A2B4DA45E240}" dt="2021-07-16T19:51:19.453" v="254" actId="1076"/>
          <ac:spMkLst>
            <pc:docMk/>
            <pc:sldMk cId="1616534931" sldId="258"/>
            <ac:spMk id="7" creationId="{00000000-0000-0000-0000-000000000000}"/>
          </ac:spMkLst>
        </pc:spChg>
        <pc:spChg chg="mod">
          <ac:chgData name="Young, Kimberly" userId="ff8ad6cf-2d73-4f8b-976d-198e6df20a90" providerId="ADAL" clId="{2B1F3B4B-A954-4EE9-B147-A2B4DA45E240}" dt="2021-07-16T19:51:06.814" v="249" actId="1076"/>
          <ac:spMkLst>
            <pc:docMk/>
            <pc:sldMk cId="1616534931" sldId="258"/>
            <ac:spMk id="9" creationId="{00000000-0000-0000-0000-000000000000}"/>
          </ac:spMkLst>
        </pc:spChg>
        <pc:spChg chg="mod">
          <ac:chgData name="Young, Kimberly" userId="ff8ad6cf-2d73-4f8b-976d-198e6df20a90" providerId="ADAL" clId="{2B1F3B4B-A954-4EE9-B147-A2B4DA45E240}" dt="2021-07-16T19:51:03.131" v="248" actId="1076"/>
          <ac:spMkLst>
            <pc:docMk/>
            <pc:sldMk cId="1616534931" sldId="258"/>
            <ac:spMk id="10" creationId="{00000000-0000-0000-0000-000000000000}"/>
          </ac:spMkLst>
        </pc:spChg>
        <pc:spChg chg="mod">
          <ac:chgData name="Young, Kimberly" userId="ff8ad6cf-2d73-4f8b-976d-198e6df20a90" providerId="ADAL" clId="{2B1F3B4B-A954-4EE9-B147-A2B4DA45E240}" dt="2021-07-16T19:50:45.163" v="244" actId="1076"/>
          <ac:spMkLst>
            <pc:docMk/>
            <pc:sldMk cId="1616534931" sldId="258"/>
            <ac:spMk id="11" creationId="{00000000-0000-0000-0000-000000000000}"/>
          </ac:spMkLst>
        </pc:spChg>
        <pc:spChg chg="mod">
          <ac:chgData name="Young, Kimberly" userId="ff8ad6cf-2d73-4f8b-976d-198e6df20a90" providerId="ADAL" clId="{2B1F3B4B-A954-4EE9-B147-A2B4DA45E240}" dt="2021-07-16T19:50:34.922" v="241" actId="1076"/>
          <ac:spMkLst>
            <pc:docMk/>
            <pc:sldMk cId="1616534931" sldId="258"/>
            <ac:spMk id="12" creationId="{00000000-0000-0000-0000-000000000000}"/>
          </ac:spMkLst>
        </pc:spChg>
        <pc:spChg chg="mod">
          <ac:chgData name="Young, Kimberly" userId="ff8ad6cf-2d73-4f8b-976d-198e6df20a90" providerId="ADAL" clId="{2B1F3B4B-A954-4EE9-B147-A2B4DA45E240}" dt="2021-07-16T19:50:40.427" v="243" actId="1076"/>
          <ac:spMkLst>
            <pc:docMk/>
            <pc:sldMk cId="1616534931" sldId="258"/>
            <ac:spMk id="13" creationId="{00000000-0000-0000-0000-000000000000}"/>
          </ac:spMkLst>
        </pc:spChg>
        <pc:spChg chg="mod">
          <ac:chgData name="Young, Kimberly" userId="ff8ad6cf-2d73-4f8b-976d-198e6df20a90" providerId="ADAL" clId="{2B1F3B4B-A954-4EE9-B147-A2B4DA45E240}" dt="2021-07-16T19:50:38.135" v="242" actId="1076"/>
          <ac:spMkLst>
            <pc:docMk/>
            <pc:sldMk cId="1616534931" sldId="258"/>
            <ac:spMk id="14" creationId="{00000000-0000-0000-0000-000000000000}"/>
          </ac:spMkLst>
        </pc:spChg>
        <pc:spChg chg="mod">
          <ac:chgData name="Young, Kimberly" userId="ff8ad6cf-2d73-4f8b-976d-198e6df20a90" providerId="ADAL" clId="{2B1F3B4B-A954-4EE9-B147-A2B4DA45E240}" dt="2021-07-16T19:51:16.618" v="253" actId="1076"/>
          <ac:spMkLst>
            <pc:docMk/>
            <pc:sldMk cId="1616534931" sldId="258"/>
            <ac:spMk id="15" creationId="{00000000-0000-0000-0000-000000000000}"/>
          </ac:spMkLst>
        </pc:spChg>
        <pc:spChg chg="mod">
          <ac:chgData name="Young, Kimberly" userId="ff8ad6cf-2d73-4f8b-976d-198e6df20a90" providerId="ADAL" clId="{2B1F3B4B-A954-4EE9-B147-A2B4DA45E240}" dt="2021-07-16T19:47:44.933" v="215" actId="1076"/>
          <ac:spMkLst>
            <pc:docMk/>
            <pc:sldMk cId="1616534931" sldId="258"/>
            <ac:spMk id="16" creationId="{00000000-0000-0000-0000-000000000000}"/>
          </ac:spMkLst>
        </pc:spChg>
        <pc:spChg chg="mod">
          <ac:chgData name="Young, Kimberly" userId="ff8ad6cf-2d73-4f8b-976d-198e6df20a90" providerId="ADAL" clId="{2B1F3B4B-A954-4EE9-B147-A2B4DA45E240}" dt="2021-07-09T15:59:22.307" v="76" actId="1076"/>
          <ac:spMkLst>
            <pc:docMk/>
            <pc:sldMk cId="1616534931" sldId="258"/>
            <ac:spMk id="17" creationId="{00000000-0000-0000-0000-000000000000}"/>
          </ac:spMkLst>
        </pc:spChg>
        <pc:spChg chg="mod">
          <ac:chgData name="Young, Kimberly" userId="ff8ad6cf-2d73-4f8b-976d-198e6df20a90" providerId="ADAL" clId="{2B1F3B4B-A954-4EE9-B147-A2B4DA45E240}" dt="2021-07-16T19:47:39.915" v="214" actId="1076"/>
          <ac:spMkLst>
            <pc:docMk/>
            <pc:sldMk cId="1616534931" sldId="258"/>
            <ac:spMk id="18" creationId="{00000000-0000-0000-0000-000000000000}"/>
          </ac:spMkLst>
        </pc:spChg>
        <pc:spChg chg="mod">
          <ac:chgData name="Young, Kimberly" userId="ff8ad6cf-2d73-4f8b-976d-198e6df20a90" providerId="ADAL" clId="{2B1F3B4B-A954-4EE9-B147-A2B4DA45E240}" dt="2021-07-16T19:47:13.272" v="209" actId="207"/>
          <ac:spMkLst>
            <pc:docMk/>
            <pc:sldMk cId="1616534931" sldId="258"/>
            <ac:spMk id="21" creationId="{00000000-0000-0000-0000-000000000000}"/>
          </ac:spMkLst>
        </pc:spChg>
        <pc:spChg chg="mod">
          <ac:chgData name="Young, Kimberly" userId="ff8ad6cf-2d73-4f8b-976d-198e6df20a90" providerId="ADAL" clId="{2B1F3B4B-A954-4EE9-B147-A2B4DA45E240}" dt="2021-07-16T19:47:02.550" v="207" actId="207"/>
          <ac:spMkLst>
            <pc:docMk/>
            <pc:sldMk cId="1616534931" sldId="258"/>
            <ac:spMk id="22" creationId="{00000000-0000-0000-0000-000000000000}"/>
          </ac:spMkLst>
        </pc:spChg>
        <pc:spChg chg="mod">
          <ac:chgData name="Young, Kimberly" userId="ff8ad6cf-2d73-4f8b-976d-198e6df20a90" providerId="ADAL" clId="{2B1F3B4B-A954-4EE9-B147-A2B4DA45E240}" dt="2021-07-16T19:47:09.643" v="208" actId="207"/>
          <ac:spMkLst>
            <pc:docMk/>
            <pc:sldMk cId="1616534931" sldId="258"/>
            <ac:spMk id="23" creationId="{00000000-0000-0000-0000-000000000000}"/>
          </ac:spMkLst>
        </pc:spChg>
        <pc:spChg chg="mod">
          <ac:chgData name="Young, Kimberly" userId="ff8ad6cf-2d73-4f8b-976d-198e6df20a90" providerId="ADAL" clId="{2B1F3B4B-A954-4EE9-B147-A2B4DA45E240}" dt="2021-07-16T19:46:59.878" v="206" actId="207"/>
          <ac:spMkLst>
            <pc:docMk/>
            <pc:sldMk cId="1616534931" sldId="258"/>
            <ac:spMk id="24" creationId="{00000000-0000-0000-0000-000000000000}"/>
          </ac:spMkLst>
        </pc:spChg>
        <pc:spChg chg="mod">
          <ac:chgData name="Young, Kimberly" userId="ff8ad6cf-2d73-4f8b-976d-198e6df20a90" providerId="ADAL" clId="{2B1F3B4B-A954-4EE9-B147-A2B4DA45E240}" dt="2021-07-16T19:49:10.711" v="226" actId="1076"/>
          <ac:spMkLst>
            <pc:docMk/>
            <pc:sldMk cId="1616534931" sldId="258"/>
            <ac:spMk id="25" creationId="{00000000-0000-0000-0000-000000000000}"/>
          </ac:spMkLst>
        </pc:spChg>
        <pc:spChg chg="mod">
          <ac:chgData name="Young, Kimberly" userId="ff8ad6cf-2d73-4f8b-976d-198e6df20a90" providerId="ADAL" clId="{2B1F3B4B-A954-4EE9-B147-A2B4DA45E240}" dt="2021-07-16T19:49:16.410" v="227" actId="1076"/>
          <ac:spMkLst>
            <pc:docMk/>
            <pc:sldMk cId="1616534931" sldId="258"/>
            <ac:spMk id="26" creationId="{00000000-0000-0000-0000-000000000000}"/>
          </ac:spMkLst>
        </pc:spChg>
        <pc:spChg chg="mod">
          <ac:chgData name="Young, Kimberly" userId="ff8ad6cf-2d73-4f8b-976d-198e6df20a90" providerId="ADAL" clId="{2B1F3B4B-A954-4EE9-B147-A2B4DA45E240}" dt="2021-07-16T19:51:35.062" v="256" actId="1076"/>
          <ac:spMkLst>
            <pc:docMk/>
            <pc:sldMk cId="1616534931" sldId="258"/>
            <ac:spMk id="27" creationId="{00000000-0000-0000-0000-000000000000}"/>
          </ac:spMkLst>
        </pc:spChg>
        <pc:spChg chg="mod">
          <ac:chgData name="Young, Kimberly" userId="ff8ad6cf-2d73-4f8b-976d-198e6df20a90" providerId="ADAL" clId="{2B1F3B4B-A954-4EE9-B147-A2B4DA45E240}" dt="2021-07-16T19:49:40.289" v="234" actId="1076"/>
          <ac:spMkLst>
            <pc:docMk/>
            <pc:sldMk cId="1616534931" sldId="258"/>
            <ac:spMk id="28" creationId="{00000000-0000-0000-0000-000000000000}"/>
          </ac:spMkLst>
        </pc:spChg>
        <pc:spChg chg="mod">
          <ac:chgData name="Young, Kimberly" userId="ff8ad6cf-2d73-4f8b-976d-198e6df20a90" providerId="ADAL" clId="{2B1F3B4B-A954-4EE9-B147-A2B4DA45E240}" dt="2021-07-16T19:51:32.441" v="255" actId="1076"/>
          <ac:spMkLst>
            <pc:docMk/>
            <pc:sldMk cId="1616534931" sldId="258"/>
            <ac:spMk id="29" creationId="{00000000-0000-0000-0000-000000000000}"/>
          </ac:spMkLst>
        </pc:spChg>
        <pc:spChg chg="mod">
          <ac:chgData name="Young, Kimberly" userId="ff8ad6cf-2d73-4f8b-976d-198e6df20a90" providerId="ADAL" clId="{2B1F3B4B-A954-4EE9-B147-A2B4DA45E240}" dt="2021-07-16T19:49:27.474" v="230" actId="1076"/>
          <ac:spMkLst>
            <pc:docMk/>
            <pc:sldMk cId="1616534931" sldId="258"/>
            <ac:spMk id="30" creationId="{00000000-0000-0000-0000-000000000000}"/>
          </ac:spMkLst>
        </pc:spChg>
        <pc:spChg chg="mod">
          <ac:chgData name="Young, Kimberly" userId="ff8ad6cf-2d73-4f8b-976d-198e6df20a90" providerId="ADAL" clId="{2B1F3B4B-A954-4EE9-B147-A2B4DA45E240}" dt="2021-07-16T19:49:20.121" v="228" actId="1076"/>
          <ac:spMkLst>
            <pc:docMk/>
            <pc:sldMk cId="1616534931" sldId="258"/>
            <ac:spMk id="31" creationId="{00000000-0000-0000-0000-000000000000}"/>
          </ac:spMkLst>
        </pc:spChg>
        <pc:spChg chg="mod">
          <ac:chgData name="Young, Kimberly" userId="ff8ad6cf-2d73-4f8b-976d-198e6df20a90" providerId="ADAL" clId="{2B1F3B4B-A954-4EE9-B147-A2B4DA45E240}" dt="2021-07-16T19:49:24.764" v="229" actId="1076"/>
          <ac:spMkLst>
            <pc:docMk/>
            <pc:sldMk cId="1616534931" sldId="258"/>
            <ac:spMk id="32" creationId="{00000000-0000-0000-0000-000000000000}"/>
          </ac:spMkLst>
        </pc:spChg>
        <pc:spChg chg="mod">
          <ac:chgData name="Young, Kimberly" userId="ff8ad6cf-2d73-4f8b-976d-198e6df20a90" providerId="ADAL" clId="{2B1F3B4B-A954-4EE9-B147-A2B4DA45E240}" dt="2021-07-09T16:00:08.386" v="102" actId="20577"/>
          <ac:spMkLst>
            <pc:docMk/>
            <pc:sldMk cId="1616534931" sldId="258"/>
            <ac:spMk id="33" creationId="{00000000-0000-0000-0000-000000000000}"/>
          </ac:spMkLst>
        </pc:spChg>
        <pc:spChg chg="mod">
          <ac:chgData name="Young, Kimberly" userId="ff8ad6cf-2d73-4f8b-976d-198e6df20a90" providerId="ADAL" clId="{2B1F3B4B-A954-4EE9-B147-A2B4DA45E240}" dt="2021-07-16T19:49:30.016" v="231" actId="1076"/>
          <ac:spMkLst>
            <pc:docMk/>
            <pc:sldMk cId="1616534931" sldId="258"/>
            <ac:spMk id="34" creationId="{00000000-0000-0000-0000-000000000000}"/>
          </ac:spMkLst>
        </pc:spChg>
      </pc:sldChg>
      <pc:sldChg chg="addSp delSp modSp mod setBg setClrOvrMap modNotesTx">
        <pc:chgData name="Young, Kimberly" userId="ff8ad6cf-2d73-4f8b-976d-198e6df20a90" providerId="ADAL" clId="{2B1F3B4B-A954-4EE9-B147-A2B4DA45E240}" dt="2021-07-16T19:46:37.243" v="201" actId="12100"/>
        <pc:sldMkLst>
          <pc:docMk/>
          <pc:sldMk cId="352672952" sldId="259"/>
        </pc:sldMkLst>
        <pc:spChg chg="mod">
          <ac:chgData name="Young, Kimberly" userId="ff8ad6cf-2d73-4f8b-976d-198e6df20a90" providerId="ADAL" clId="{2B1F3B4B-A954-4EE9-B147-A2B4DA45E240}" dt="2021-07-09T15:58:39.508" v="66" actId="26606"/>
          <ac:spMkLst>
            <pc:docMk/>
            <pc:sldMk cId="352672952" sldId="259"/>
            <ac:spMk id="2" creationId="{00000000-0000-0000-0000-000000000000}"/>
          </ac:spMkLst>
        </pc:spChg>
        <pc:spChg chg="del mod">
          <ac:chgData name="Young, Kimberly" userId="ff8ad6cf-2d73-4f8b-976d-198e6df20a90" providerId="ADAL" clId="{2B1F3B4B-A954-4EE9-B147-A2B4DA45E240}" dt="2021-07-09T15:58:39.508" v="66" actId="26606"/>
          <ac:spMkLst>
            <pc:docMk/>
            <pc:sldMk cId="352672952" sldId="259"/>
            <ac:spMk id="3" creationId="{00000000-0000-0000-0000-000000000000}"/>
          </ac:spMkLst>
        </pc:spChg>
        <pc:spChg chg="add">
          <ac:chgData name="Young, Kimberly" userId="ff8ad6cf-2d73-4f8b-976d-198e6df20a90" providerId="ADAL" clId="{2B1F3B4B-A954-4EE9-B147-A2B4DA45E240}" dt="2021-07-09T15:58:39.508" v="66" actId="26606"/>
          <ac:spMkLst>
            <pc:docMk/>
            <pc:sldMk cId="352672952" sldId="259"/>
            <ac:spMk id="9" creationId="{6A166780-9337-4437-95D3-5EA9D55AAAC5}"/>
          </ac:spMkLst>
        </pc:spChg>
        <pc:spChg chg="add">
          <ac:chgData name="Young, Kimberly" userId="ff8ad6cf-2d73-4f8b-976d-198e6df20a90" providerId="ADAL" clId="{2B1F3B4B-A954-4EE9-B147-A2B4DA45E240}" dt="2021-07-09T15:58:39.508" v="66" actId="26606"/>
          <ac:spMkLst>
            <pc:docMk/>
            <pc:sldMk cId="352672952" sldId="259"/>
            <ac:spMk id="11" creationId="{EB3D0F40-BF1F-4120-945D-90C5AAD6E35A}"/>
          </ac:spMkLst>
        </pc:spChg>
        <pc:spChg chg="add">
          <ac:chgData name="Young, Kimberly" userId="ff8ad6cf-2d73-4f8b-976d-198e6df20a90" providerId="ADAL" clId="{2B1F3B4B-A954-4EE9-B147-A2B4DA45E240}" dt="2021-07-09T15:58:39.508" v="66" actId="26606"/>
          <ac:spMkLst>
            <pc:docMk/>
            <pc:sldMk cId="352672952" sldId="259"/>
            <ac:spMk id="15" creationId="{66F4F323-644B-4A47-97E9-BFB73840F402}"/>
          </ac:spMkLst>
        </pc:spChg>
        <pc:graphicFrameChg chg="add mod">
          <ac:chgData name="Young, Kimberly" userId="ff8ad6cf-2d73-4f8b-976d-198e6df20a90" providerId="ADAL" clId="{2B1F3B4B-A954-4EE9-B147-A2B4DA45E240}" dt="2021-07-16T19:46:37.243" v="201" actId="12100"/>
          <ac:graphicFrameMkLst>
            <pc:docMk/>
            <pc:sldMk cId="352672952" sldId="259"/>
            <ac:graphicFrameMk id="5" creationId="{28BD6A5D-3DD8-4DA4-B90A-D5387CF61069}"/>
          </ac:graphicFrameMkLst>
        </pc:graphicFrameChg>
        <pc:picChg chg="add">
          <ac:chgData name="Young, Kimberly" userId="ff8ad6cf-2d73-4f8b-976d-198e6df20a90" providerId="ADAL" clId="{2B1F3B4B-A954-4EE9-B147-A2B4DA45E240}" dt="2021-07-09T15:58:39.508" v="66" actId="26606"/>
          <ac:picMkLst>
            <pc:docMk/>
            <pc:sldMk cId="352672952" sldId="259"/>
            <ac:picMk id="13" creationId="{15640A69-3748-450C-8DDB-B2051AC04BC7}"/>
          </ac:picMkLst>
        </pc:picChg>
      </pc:sldChg>
      <pc:sldChg chg="modNotesTx">
        <pc:chgData name="Young, Kimberly" userId="ff8ad6cf-2d73-4f8b-976d-198e6df20a90" providerId="ADAL" clId="{2B1F3B4B-A954-4EE9-B147-A2B4DA45E240}" dt="2021-07-09T16:01:21.345" v="119" actId="20577"/>
        <pc:sldMkLst>
          <pc:docMk/>
          <pc:sldMk cId="115585524" sldId="260"/>
        </pc:sldMkLst>
      </pc:sldChg>
      <pc:sldChg chg="addSp modSp mod setBg modNotesTx">
        <pc:chgData name="Young, Kimberly" userId="ff8ad6cf-2d73-4f8b-976d-198e6df20a90" providerId="ADAL" clId="{2B1F3B4B-A954-4EE9-B147-A2B4DA45E240}" dt="2021-07-09T16:01:22.994" v="120" actId="20577"/>
        <pc:sldMkLst>
          <pc:docMk/>
          <pc:sldMk cId="2825491706" sldId="261"/>
        </pc:sldMkLst>
        <pc:spChg chg="mod">
          <ac:chgData name="Young, Kimberly" userId="ff8ad6cf-2d73-4f8b-976d-198e6df20a90" providerId="ADAL" clId="{2B1F3B4B-A954-4EE9-B147-A2B4DA45E240}" dt="2021-07-09T16:00:37.660" v="104" actId="26606"/>
          <ac:spMkLst>
            <pc:docMk/>
            <pc:sldMk cId="2825491706" sldId="261"/>
            <ac:spMk id="2" creationId="{00000000-0000-0000-0000-000000000000}"/>
          </ac:spMkLst>
        </pc:spChg>
        <pc:spChg chg="mod">
          <ac:chgData name="Young, Kimberly" userId="ff8ad6cf-2d73-4f8b-976d-198e6df20a90" providerId="ADAL" clId="{2B1F3B4B-A954-4EE9-B147-A2B4DA45E240}" dt="2021-07-09T16:00:37.660" v="104" actId="26606"/>
          <ac:spMkLst>
            <pc:docMk/>
            <pc:sldMk cId="2825491706" sldId="261"/>
            <ac:spMk id="3" creationId="{00000000-0000-0000-0000-000000000000}"/>
          </ac:spMkLst>
        </pc:spChg>
        <pc:picChg chg="mod">
          <ac:chgData name="Young, Kimberly" userId="ff8ad6cf-2d73-4f8b-976d-198e6df20a90" providerId="ADAL" clId="{2B1F3B4B-A954-4EE9-B147-A2B4DA45E240}" dt="2021-07-09T16:00:37.660" v="104" actId="26606"/>
          <ac:picMkLst>
            <pc:docMk/>
            <pc:sldMk cId="2825491706" sldId="261"/>
            <ac:picMk id="5" creationId="{00000000-0000-0000-0000-000000000000}"/>
          </ac:picMkLst>
        </pc:picChg>
        <pc:picChg chg="add">
          <ac:chgData name="Young, Kimberly" userId="ff8ad6cf-2d73-4f8b-976d-198e6df20a90" providerId="ADAL" clId="{2B1F3B4B-A954-4EE9-B147-A2B4DA45E240}" dt="2021-07-09T16:00:37.660" v="104" actId="26606"/>
          <ac:picMkLst>
            <pc:docMk/>
            <pc:sldMk cId="2825491706" sldId="261"/>
            <ac:picMk id="10" creationId="{A53ED3FC-3BE8-4F1F-BEF1-74B1C721718A}"/>
          </ac:picMkLst>
        </pc:picChg>
      </pc:sldChg>
      <pc:sldChg chg="addSp modSp mod setBg">
        <pc:chgData name="Young, Kimberly" userId="ff8ad6cf-2d73-4f8b-976d-198e6df20a90" providerId="ADAL" clId="{2B1F3B4B-A954-4EE9-B147-A2B4DA45E240}" dt="2021-07-09T16:00:13.853" v="103" actId="26606"/>
        <pc:sldMkLst>
          <pc:docMk/>
          <pc:sldMk cId="1480118279" sldId="262"/>
        </pc:sldMkLst>
        <pc:spChg chg="mod">
          <ac:chgData name="Young, Kimberly" userId="ff8ad6cf-2d73-4f8b-976d-198e6df20a90" providerId="ADAL" clId="{2B1F3B4B-A954-4EE9-B147-A2B4DA45E240}" dt="2021-07-09T16:00:13.853" v="103" actId="26606"/>
          <ac:spMkLst>
            <pc:docMk/>
            <pc:sldMk cId="1480118279" sldId="262"/>
            <ac:spMk id="2" creationId="{00000000-0000-0000-0000-000000000000}"/>
          </ac:spMkLst>
        </pc:spChg>
        <pc:spChg chg="add">
          <ac:chgData name="Young, Kimberly" userId="ff8ad6cf-2d73-4f8b-976d-198e6df20a90" providerId="ADAL" clId="{2B1F3B4B-A954-4EE9-B147-A2B4DA45E240}" dt="2021-07-09T16:00:13.853" v="103" actId="26606"/>
          <ac:spMkLst>
            <pc:docMk/>
            <pc:sldMk cId="1480118279" sldId="262"/>
            <ac:spMk id="9" creationId="{C04F8797-ED77-4C70-AAEA-0DE48267C25C}"/>
          </ac:spMkLst>
        </pc:spChg>
        <pc:spChg chg="add">
          <ac:chgData name="Young, Kimberly" userId="ff8ad6cf-2d73-4f8b-976d-198e6df20a90" providerId="ADAL" clId="{2B1F3B4B-A954-4EE9-B147-A2B4DA45E240}" dt="2021-07-09T16:00:13.853" v="103" actId="26606"/>
          <ac:spMkLst>
            <pc:docMk/>
            <pc:sldMk cId="1480118279" sldId="262"/>
            <ac:spMk id="11" creationId="{CAD06229-FEB7-4CC9-8BE7-1A9457B9C601}"/>
          </ac:spMkLst>
        </pc:spChg>
        <pc:picChg chg="add">
          <ac:chgData name="Young, Kimberly" userId="ff8ad6cf-2d73-4f8b-976d-198e6df20a90" providerId="ADAL" clId="{2B1F3B4B-A954-4EE9-B147-A2B4DA45E240}" dt="2021-07-09T16:00:13.853" v="103" actId="26606"/>
          <ac:picMkLst>
            <pc:docMk/>
            <pc:sldMk cId="1480118279" sldId="262"/>
            <ac:picMk id="7" creationId="{18BD78ED-75E1-4879-B369-BC61F7C45E22}"/>
          </ac:picMkLst>
        </pc:picChg>
        <pc:picChg chg="add">
          <ac:chgData name="Young, Kimberly" userId="ff8ad6cf-2d73-4f8b-976d-198e6df20a90" providerId="ADAL" clId="{2B1F3B4B-A954-4EE9-B147-A2B4DA45E240}" dt="2021-07-09T16:00:13.853" v="103" actId="26606"/>
          <ac:picMkLst>
            <pc:docMk/>
            <pc:sldMk cId="1480118279" sldId="262"/>
            <ac:picMk id="13" creationId="{42B44E02-2041-49BE-AF61-F91454DC3AA8}"/>
          </ac:picMkLst>
        </pc:picChg>
        <pc:picChg chg="add">
          <ac:chgData name="Young, Kimberly" userId="ff8ad6cf-2d73-4f8b-976d-198e6df20a90" providerId="ADAL" clId="{2B1F3B4B-A954-4EE9-B147-A2B4DA45E240}" dt="2021-07-09T16:00:13.853" v="103" actId="26606"/>
          <ac:picMkLst>
            <pc:docMk/>
            <pc:sldMk cId="1480118279" sldId="262"/>
            <ac:picMk id="15" creationId="{08625290-97B7-41E9-9685-D438F86FC9EA}"/>
          </ac:picMkLst>
        </pc:picChg>
      </pc:sldChg>
      <pc:sldChg chg="addSp modSp mod setBg setClrOvrMap modNotesTx">
        <pc:chgData name="Young, Kimberly" userId="ff8ad6cf-2d73-4f8b-976d-198e6df20a90" providerId="ADAL" clId="{2B1F3B4B-A954-4EE9-B147-A2B4DA45E240}" dt="2021-07-09T16:01:24.598" v="121" actId="20577"/>
        <pc:sldMkLst>
          <pc:docMk/>
          <pc:sldMk cId="4042601239" sldId="263"/>
        </pc:sldMkLst>
        <pc:spChg chg="add">
          <ac:chgData name="Young, Kimberly" userId="ff8ad6cf-2d73-4f8b-976d-198e6df20a90" providerId="ADAL" clId="{2B1F3B4B-A954-4EE9-B147-A2B4DA45E240}" dt="2021-07-09T16:00:42.973" v="107" actId="26606"/>
          <ac:spMkLst>
            <pc:docMk/>
            <pc:sldMk cId="4042601239" sldId="263"/>
            <ac:spMk id="71" creationId="{72FB946D-2326-449B-B771-9EDB01C8D18E}"/>
          </ac:spMkLst>
        </pc:spChg>
        <pc:spChg chg="add">
          <ac:chgData name="Young, Kimberly" userId="ff8ad6cf-2d73-4f8b-976d-198e6df20a90" providerId="ADAL" clId="{2B1F3B4B-A954-4EE9-B147-A2B4DA45E240}" dt="2021-07-09T16:00:42.973" v="107" actId="26606"/>
          <ac:spMkLst>
            <pc:docMk/>
            <pc:sldMk cId="4042601239" sldId="263"/>
            <ac:spMk id="75" creationId="{0EFFC263-7EB0-4842-BE9B-3176A41A7EAA}"/>
          </ac:spMkLst>
        </pc:spChg>
        <pc:picChg chg="add">
          <ac:chgData name="Young, Kimberly" userId="ff8ad6cf-2d73-4f8b-976d-198e6df20a90" providerId="ADAL" clId="{2B1F3B4B-A954-4EE9-B147-A2B4DA45E240}" dt="2021-07-09T16:00:42.973" v="107" actId="26606"/>
          <ac:picMkLst>
            <pc:docMk/>
            <pc:sldMk cId="4042601239" sldId="263"/>
            <ac:picMk id="73" creationId="{9224A0EC-9334-468D-849F-BF1FF8C6FF68}"/>
          </ac:picMkLst>
        </pc:picChg>
        <pc:picChg chg="mod">
          <ac:chgData name="Young, Kimberly" userId="ff8ad6cf-2d73-4f8b-976d-198e6df20a90" providerId="ADAL" clId="{2B1F3B4B-A954-4EE9-B147-A2B4DA45E240}" dt="2021-07-09T16:00:42.973" v="107" actId="26606"/>
          <ac:picMkLst>
            <pc:docMk/>
            <pc:sldMk cId="4042601239" sldId="263"/>
            <ac:picMk id="1026" creationId="{00000000-0000-0000-0000-000000000000}"/>
          </ac:picMkLst>
        </pc:picChg>
      </pc:sldChg>
      <pc:sldChg chg="addSp delSp modSp mod setBg delAnim modNotesTx">
        <pc:chgData name="Young, Kimberly" userId="ff8ad6cf-2d73-4f8b-976d-198e6df20a90" providerId="ADAL" clId="{2B1F3B4B-A954-4EE9-B147-A2B4DA45E240}" dt="2021-07-16T19:52:23.499" v="261" actId="27636"/>
        <pc:sldMkLst>
          <pc:docMk/>
          <pc:sldMk cId="3478884014" sldId="264"/>
        </pc:sldMkLst>
        <pc:spChg chg="mod">
          <ac:chgData name="Young, Kimberly" userId="ff8ad6cf-2d73-4f8b-976d-198e6df20a90" providerId="ADAL" clId="{2B1F3B4B-A954-4EE9-B147-A2B4DA45E240}" dt="2021-07-16T19:52:23.499" v="260" actId="26606"/>
          <ac:spMkLst>
            <pc:docMk/>
            <pc:sldMk cId="3478884014" sldId="264"/>
            <ac:spMk id="2" creationId="{00000000-0000-0000-0000-000000000000}"/>
          </ac:spMkLst>
        </pc:spChg>
        <pc:spChg chg="mod">
          <ac:chgData name="Young, Kimberly" userId="ff8ad6cf-2d73-4f8b-976d-198e6df20a90" providerId="ADAL" clId="{2B1F3B4B-A954-4EE9-B147-A2B4DA45E240}" dt="2021-07-16T19:52:23.499" v="261" actId="27636"/>
          <ac:spMkLst>
            <pc:docMk/>
            <pc:sldMk cId="3478884014" sldId="264"/>
            <ac:spMk id="4" creationId="{00000000-0000-0000-0000-000000000000}"/>
          </ac:spMkLst>
        </pc:spChg>
        <pc:spChg chg="add del mod">
          <ac:chgData name="Young, Kimberly" userId="ff8ad6cf-2d73-4f8b-976d-198e6df20a90" providerId="ADAL" clId="{2B1F3B4B-A954-4EE9-B147-A2B4DA45E240}" dt="2021-07-16T19:52:19.514" v="259" actId="21"/>
          <ac:spMkLst>
            <pc:docMk/>
            <pc:sldMk cId="3478884014" sldId="264"/>
            <ac:spMk id="6" creationId="{B1F015A6-12AE-4EF1-A996-ADBAA912B2C4}"/>
          </ac:spMkLst>
        </pc:spChg>
        <pc:picChg chg="del mod ord">
          <ac:chgData name="Young, Kimberly" userId="ff8ad6cf-2d73-4f8b-976d-198e6df20a90" providerId="ADAL" clId="{2B1F3B4B-A954-4EE9-B147-A2B4DA45E240}" dt="2021-07-16T19:52:15.342" v="257" actId="478"/>
          <ac:picMkLst>
            <pc:docMk/>
            <pc:sldMk cId="3478884014" sldId="264"/>
            <ac:picMk id="5" creationId="{00000000-0000-0000-0000-000000000000}"/>
          </ac:picMkLst>
        </pc:picChg>
        <pc:picChg chg="del">
          <ac:chgData name="Young, Kimberly" userId="ff8ad6cf-2d73-4f8b-976d-198e6df20a90" providerId="ADAL" clId="{2B1F3B4B-A954-4EE9-B147-A2B4DA45E240}" dt="2021-07-09T16:00:47.531" v="108" actId="21"/>
          <ac:picMkLst>
            <pc:docMk/>
            <pc:sldMk cId="3478884014" sldId="264"/>
            <ac:picMk id="6" creationId="{00000000-0000-0000-0000-000000000000}"/>
          </ac:picMkLst>
        </pc:picChg>
        <pc:picChg chg="add del">
          <ac:chgData name="Young, Kimberly" userId="ff8ad6cf-2d73-4f8b-976d-198e6df20a90" providerId="ADAL" clId="{2B1F3B4B-A954-4EE9-B147-A2B4DA45E240}" dt="2021-07-09T16:00:54.720" v="110" actId="26606"/>
          <ac:picMkLst>
            <pc:docMk/>
            <pc:sldMk cId="3478884014" sldId="264"/>
            <ac:picMk id="10" creationId="{A53ED3FC-3BE8-4F1F-BEF1-74B1C721718A}"/>
          </ac:picMkLst>
        </pc:picChg>
        <pc:picChg chg="add del">
          <ac:chgData name="Young, Kimberly" userId="ff8ad6cf-2d73-4f8b-976d-198e6df20a90" providerId="ADAL" clId="{2B1F3B4B-A954-4EE9-B147-A2B4DA45E240}" dt="2021-07-09T16:00:56.678" v="113" actId="26606"/>
          <ac:picMkLst>
            <pc:docMk/>
            <pc:sldMk cId="3478884014" sldId="264"/>
            <ac:picMk id="12" creationId="{A53ED3FC-3BE8-4F1F-BEF1-74B1C721718A}"/>
          </ac:picMkLst>
        </pc:picChg>
        <pc:picChg chg="add del">
          <ac:chgData name="Young, Kimberly" userId="ff8ad6cf-2d73-4f8b-976d-198e6df20a90" providerId="ADAL" clId="{2B1F3B4B-A954-4EE9-B147-A2B4DA45E240}" dt="2021-07-16T19:52:23.499" v="260" actId="26606"/>
          <ac:picMkLst>
            <pc:docMk/>
            <pc:sldMk cId="3478884014" sldId="264"/>
            <ac:picMk id="14" creationId="{A53ED3FC-3BE8-4F1F-BEF1-74B1C721718A}"/>
          </ac:picMkLst>
        </pc:picChg>
        <pc:picChg chg="add">
          <ac:chgData name="Young, Kimberly" userId="ff8ad6cf-2d73-4f8b-976d-198e6df20a90" providerId="ADAL" clId="{2B1F3B4B-A954-4EE9-B147-A2B4DA45E240}" dt="2021-07-16T19:52:23.499" v="260" actId="26606"/>
          <ac:picMkLst>
            <pc:docMk/>
            <pc:sldMk cId="3478884014" sldId="264"/>
            <ac:picMk id="71" creationId="{A53ED3FC-3BE8-4F1F-BEF1-74B1C721718A}"/>
          </ac:picMkLst>
        </pc:picChg>
        <pc:picChg chg="add mod">
          <ac:chgData name="Young, Kimberly" userId="ff8ad6cf-2d73-4f8b-976d-198e6df20a90" providerId="ADAL" clId="{2B1F3B4B-A954-4EE9-B147-A2B4DA45E240}" dt="2021-07-16T19:52:23.499" v="260" actId="26606"/>
          <ac:picMkLst>
            <pc:docMk/>
            <pc:sldMk cId="3478884014" sldId="264"/>
            <ac:picMk id="1026" creationId="{923DFC06-AF1F-4963-A3B5-9A621645265F}"/>
          </ac:picMkLst>
        </pc:picChg>
      </pc:sldChg>
      <pc:sldChg chg="addSp modSp mod setBg modNotesTx">
        <pc:chgData name="Young, Kimberly" userId="ff8ad6cf-2d73-4f8b-976d-198e6df20a90" providerId="ADAL" clId="{2B1F3B4B-A954-4EE9-B147-A2B4DA45E240}" dt="2021-07-09T16:01:30.599" v="123" actId="20577"/>
        <pc:sldMkLst>
          <pc:docMk/>
          <pc:sldMk cId="188594747" sldId="265"/>
        </pc:sldMkLst>
        <pc:spChg chg="mod">
          <ac:chgData name="Young, Kimberly" userId="ff8ad6cf-2d73-4f8b-976d-198e6df20a90" providerId="ADAL" clId="{2B1F3B4B-A954-4EE9-B147-A2B4DA45E240}" dt="2021-07-09T16:01:02.354" v="115" actId="26606"/>
          <ac:spMkLst>
            <pc:docMk/>
            <pc:sldMk cId="188594747" sldId="265"/>
            <ac:spMk id="2" creationId="{00000000-0000-0000-0000-000000000000}"/>
          </ac:spMkLst>
        </pc:spChg>
        <pc:spChg chg="mod ord">
          <ac:chgData name="Young, Kimberly" userId="ff8ad6cf-2d73-4f8b-976d-198e6df20a90" providerId="ADAL" clId="{2B1F3B4B-A954-4EE9-B147-A2B4DA45E240}" dt="2021-07-09T16:01:02.370" v="116" actId="27636"/>
          <ac:spMkLst>
            <pc:docMk/>
            <pc:sldMk cId="188594747" sldId="265"/>
            <ac:spMk id="3" creationId="{00000000-0000-0000-0000-000000000000}"/>
          </ac:spMkLst>
        </pc:spChg>
        <pc:picChg chg="mod">
          <ac:chgData name="Young, Kimberly" userId="ff8ad6cf-2d73-4f8b-976d-198e6df20a90" providerId="ADAL" clId="{2B1F3B4B-A954-4EE9-B147-A2B4DA45E240}" dt="2021-07-09T16:01:02.354" v="115" actId="26606"/>
          <ac:picMkLst>
            <pc:docMk/>
            <pc:sldMk cId="188594747" sldId="265"/>
            <ac:picMk id="5" creationId="{00000000-0000-0000-0000-000000000000}"/>
          </ac:picMkLst>
        </pc:picChg>
        <pc:picChg chg="add">
          <ac:chgData name="Young, Kimberly" userId="ff8ad6cf-2d73-4f8b-976d-198e6df20a90" providerId="ADAL" clId="{2B1F3B4B-A954-4EE9-B147-A2B4DA45E240}" dt="2021-07-09T16:01:02.354" v="115" actId="26606"/>
          <ac:picMkLst>
            <pc:docMk/>
            <pc:sldMk cId="188594747" sldId="265"/>
            <ac:picMk id="10" creationId="{A53ED3FC-3BE8-4F1F-BEF1-74B1C721718A}"/>
          </ac:picMkLst>
        </pc:picChg>
      </pc:sldChg>
      <pc:sldChg chg="addSp delSp modSp mod setBg modNotesTx">
        <pc:chgData name="Young, Kimberly" userId="ff8ad6cf-2d73-4f8b-976d-198e6df20a90" providerId="ADAL" clId="{2B1F3B4B-A954-4EE9-B147-A2B4DA45E240}" dt="2021-07-16T19:53:29.153" v="264" actId="26606"/>
        <pc:sldMkLst>
          <pc:docMk/>
          <pc:sldMk cId="2068350021" sldId="266"/>
        </pc:sldMkLst>
        <pc:picChg chg="del">
          <ac:chgData name="Young, Kimberly" userId="ff8ad6cf-2d73-4f8b-976d-198e6df20a90" providerId="ADAL" clId="{2B1F3B4B-A954-4EE9-B147-A2B4DA45E240}" dt="2021-07-16T19:53:25.016" v="262" actId="478"/>
          <ac:picMkLst>
            <pc:docMk/>
            <pc:sldMk cId="2068350021" sldId="266"/>
            <ac:picMk id="2" creationId="{00000000-0000-0000-0000-000000000000}"/>
          </ac:picMkLst>
        </pc:picChg>
        <pc:picChg chg="add mod">
          <ac:chgData name="Young, Kimberly" userId="ff8ad6cf-2d73-4f8b-976d-198e6df20a90" providerId="ADAL" clId="{2B1F3B4B-A954-4EE9-B147-A2B4DA45E240}" dt="2021-07-16T19:53:29.153" v="264" actId="26606"/>
          <ac:picMkLst>
            <pc:docMk/>
            <pc:sldMk cId="2068350021" sldId="266"/>
            <ac:picMk id="2050" creationId="{34528D54-C7FC-4EBD-8314-4B2729A971BF}"/>
          </ac:picMkLst>
        </pc:picChg>
      </pc:sldChg>
      <pc:sldChg chg="modSp mod modNotesTx">
        <pc:chgData name="Young, Kimberly" userId="ff8ad6cf-2d73-4f8b-976d-198e6df20a90" providerId="ADAL" clId="{2B1F3B4B-A954-4EE9-B147-A2B4DA45E240}" dt="2021-07-16T19:53:44.448" v="266" actId="11530"/>
        <pc:sldMkLst>
          <pc:docMk/>
          <pc:sldMk cId="665560594" sldId="267"/>
        </pc:sldMkLst>
        <pc:spChg chg="mod">
          <ac:chgData name="Young, Kimberly" userId="ff8ad6cf-2d73-4f8b-976d-198e6df20a90" providerId="ADAL" clId="{2B1F3B4B-A954-4EE9-B147-A2B4DA45E240}" dt="2021-07-09T15:58:11.999" v="33"/>
          <ac:spMkLst>
            <pc:docMk/>
            <pc:sldMk cId="665560594" sldId="267"/>
            <ac:spMk id="7" creationId="{00000000-0000-0000-0000-000000000000}"/>
          </ac:spMkLst>
        </pc:spChg>
        <pc:spChg chg="mod">
          <ac:chgData name="Young, Kimberly" userId="ff8ad6cf-2d73-4f8b-976d-198e6df20a90" providerId="ADAL" clId="{2B1F3B4B-A954-4EE9-B147-A2B4DA45E240}" dt="2021-07-16T19:53:44.448" v="266" actId="11530"/>
          <ac:spMkLst>
            <pc:docMk/>
            <pc:sldMk cId="665560594" sldId="267"/>
            <ac:spMk id="10" creationId="{00000000-0000-0000-0000-000000000000}"/>
          </ac:spMkLst>
        </pc:spChg>
      </pc:sldChg>
      <pc:sldChg chg="modSp del mod">
        <pc:chgData name="Young, Kimberly" userId="ff8ad6cf-2d73-4f8b-976d-198e6df20a90" providerId="ADAL" clId="{2B1F3B4B-A954-4EE9-B147-A2B4DA45E240}" dt="2021-07-09T16:01:49.552" v="128" actId="2696"/>
        <pc:sldMkLst>
          <pc:docMk/>
          <pc:sldMk cId="371695814" sldId="268"/>
        </pc:sldMkLst>
        <pc:spChg chg="mod">
          <ac:chgData name="Young, Kimberly" userId="ff8ad6cf-2d73-4f8b-976d-198e6df20a90" providerId="ADAL" clId="{2B1F3B4B-A954-4EE9-B147-A2B4DA45E240}" dt="2021-07-09T15:58:11.999" v="33"/>
          <ac:spMkLst>
            <pc:docMk/>
            <pc:sldMk cId="371695814" sldId="268"/>
            <ac:spMk id="2" creationId="{00000000-0000-0000-0000-000000000000}"/>
          </ac:spMkLst>
        </pc:spChg>
        <pc:spChg chg="mod">
          <ac:chgData name="Young, Kimberly" userId="ff8ad6cf-2d73-4f8b-976d-198e6df20a90" providerId="ADAL" clId="{2B1F3B4B-A954-4EE9-B147-A2B4DA45E240}" dt="2021-07-09T15:58:12.161" v="36" actId="27636"/>
          <ac:spMkLst>
            <pc:docMk/>
            <pc:sldMk cId="371695814" sldId="268"/>
            <ac:spMk id="3" creationId="{00000000-0000-0000-0000-000000000000}"/>
          </ac:spMkLst>
        </pc:spChg>
      </pc:sldChg>
      <pc:sldChg chg="addSp modSp mod setBg">
        <pc:chgData name="Young, Kimberly" userId="ff8ad6cf-2d73-4f8b-976d-198e6df20a90" providerId="ADAL" clId="{2B1F3B4B-A954-4EE9-B147-A2B4DA45E240}" dt="2021-07-09T16:01:54.298" v="129" actId="26606"/>
        <pc:sldMkLst>
          <pc:docMk/>
          <pc:sldMk cId="287499068" sldId="269"/>
        </pc:sldMkLst>
        <pc:spChg chg="mod">
          <ac:chgData name="Young, Kimberly" userId="ff8ad6cf-2d73-4f8b-976d-198e6df20a90" providerId="ADAL" clId="{2B1F3B4B-A954-4EE9-B147-A2B4DA45E240}" dt="2021-07-09T16:01:54.298" v="129" actId="26606"/>
          <ac:spMkLst>
            <pc:docMk/>
            <pc:sldMk cId="287499068" sldId="269"/>
            <ac:spMk id="2" creationId="{00000000-0000-0000-0000-000000000000}"/>
          </ac:spMkLst>
        </pc:spChg>
        <pc:spChg chg="add">
          <ac:chgData name="Young, Kimberly" userId="ff8ad6cf-2d73-4f8b-976d-198e6df20a90" providerId="ADAL" clId="{2B1F3B4B-A954-4EE9-B147-A2B4DA45E240}" dt="2021-07-09T16:01:54.298" v="129" actId="26606"/>
          <ac:spMkLst>
            <pc:docMk/>
            <pc:sldMk cId="287499068" sldId="269"/>
            <ac:spMk id="9" creationId="{C04F8797-ED77-4C70-AAEA-0DE48267C25C}"/>
          </ac:spMkLst>
        </pc:spChg>
        <pc:spChg chg="add">
          <ac:chgData name="Young, Kimberly" userId="ff8ad6cf-2d73-4f8b-976d-198e6df20a90" providerId="ADAL" clId="{2B1F3B4B-A954-4EE9-B147-A2B4DA45E240}" dt="2021-07-09T16:01:54.298" v="129" actId="26606"/>
          <ac:spMkLst>
            <pc:docMk/>
            <pc:sldMk cId="287499068" sldId="269"/>
            <ac:spMk id="11" creationId="{CAD06229-FEB7-4CC9-8BE7-1A9457B9C601}"/>
          </ac:spMkLst>
        </pc:spChg>
        <pc:picChg chg="add">
          <ac:chgData name="Young, Kimberly" userId="ff8ad6cf-2d73-4f8b-976d-198e6df20a90" providerId="ADAL" clId="{2B1F3B4B-A954-4EE9-B147-A2B4DA45E240}" dt="2021-07-09T16:01:54.298" v="129" actId="26606"/>
          <ac:picMkLst>
            <pc:docMk/>
            <pc:sldMk cId="287499068" sldId="269"/>
            <ac:picMk id="7" creationId="{18BD78ED-75E1-4879-B369-BC61F7C45E22}"/>
          </ac:picMkLst>
        </pc:picChg>
        <pc:picChg chg="add">
          <ac:chgData name="Young, Kimberly" userId="ff8ad6cf-2d73-4f8b-976d-198e6df20a90" providerId="ADAL" clId="{2B1F3B4B-A954-4EE9-B147-A2B4DA45E240}" dt="2021-07-09T16:01:54.298" v="129" actId="26606"/>
          <ac:picMkLst>
            <pc:docMk/>
            <pc:sldMk cId="287499068" sldId="269"/>
            <ac:picMk id="13" creationId="{42B44E02-2041-49BE-AF61-F91454DC3AA8}"/>
          </ac:picMkLst>
        </pc:picChg>
        <pc:picChg chg="add">
          <ac:chgData name="Young, Kimberly" userId="ff8ad6cf-2d73-4f8b-976d-198e6df20a90" providerId="ADAL" clId="{2B1F3B4B-A954-4EE9-B147-A2B4DA45E240}" dt="2021-07-09T16:01:54.298" v="129" actId="26606"/>
          <ac:picMkLst>
            <pc:docMk/>
            <pc:sldMk cId="287499068" sldId="269"/>
            <ac:picMk id="15" creationId="{08625290-97B7-41E9-9685-D438F86FC9EA}"/>
          </ac:picMkLst>
        </pc:picChg>
      </pc:sldChg>
      <pc:sldChg chg="addSp modSp mod setBg modNotesTx">
        <pc:chgData name="Young, Kimberly" userId="ff8ad6cf-2d73-4f8b-976d-198e6df20a90" providerId="ADAL" clId="{2B1F3B4B-A954-4EE9-B147-A2B4DA45E240}" dt="2021-07-09T16:02:01.223" v="131" actId="20577"/>
        <pc:sldMkLst>
          <pc:docMk/>
          <pc:sldMk cId="1153811429" sldId="270"/>
        </pc:sldMkLst>
        <pc:spChg chg="mod">
          <ac:chgData name="Young, Kimberly" userId="ff8ad6cf-2d73-4f8b-976d-198e6df20a90" providerId="ADAL" clId="{2B1F3B4B-A954-4EE9-B147-A2B4DA45E240}" dt="2021-07-09T16:01:58.498" v="130" actId="26606"/>
          <ac:spMkLst>
            <pc:docMk/>
            <pc:sldMk cId="1153811429" sldId="270"/>
            <ac:spMk id="2" creationId="{00000000-0000-0000-0000-000000000000}"/>
          </ac:spMkLst>
        </pc:spChg>
        <pc:spChg chg="mod">
          <ac:chgData name="Young, Kimberly" userId="ff8ad6cf-2d73-4f8b-976d-198e6df20a90" providerId="ADAL" clId="{2B1F3B4B-A954-4EE9-B147-A2B4DA45E240}" dt="2021-07-09T16:01:58.498" v="130" actId="26606"/>
          <ac:spMkLst>
            <pc:docMk/>
            <pc:sldMk cId="1153811429" sldId="270"/>
            <ac:spMk id="4" creationId="{00000000-0000-0000-0000-000000000000}"/>
          </ac:spMkLst>
        </pc:spChg>
        <pc:picChg chg="mod">
          <ac:chgData name="Young, Kimberly" userId="ff8ad6cf-2d73-4f8b-976d-198e6df20a90" providerId="ADAL" clId="{2B1F3B4B-A954-4EE9-B147-A2B4DA45E240}" dt="2021-07-09T16:01:58.498" v="130" actId="26606"/>
          <ac:picMkLst>
            <pc:docMk/>
            <pc:sldMk cId="1153811429" sldId="270"/>
            <ac:picMk id="5" creationId="{00000000-0000-0000-0000-000000000000}"/>
          </ac:picMkLst>
        </pc:picChg>
        <pc:picChg chg="add">
          <ac:chgData name="Young, Kimberly" userId="ff8ad6cf-2d73-4f8b-976d-198e6df20a90" providerId="ADAL" clId="{2B1F3B4B-A954-4EE9-B147-A2B4DA45E240}" dt="2021-07-09T16:01:58.498" v="130" actId="26606"/>
          <ac:picMkLst>
            <pc:docMk/>
            <pc:sldMk cId="1153811429" sldId="270"/>
            <ac:picMk id="10" creationId="{A53ED3FC-3BE8-4F1F-BEF1-74B1C721718A}"/>
          </ac:picMkLst>
        </pc:picChg>
      </pc:sldChg>
      <pc:sldChg chg="modSp del">
        <pc:chgData name="Young, Kimberly" userId="ff8ad6cf-2d73-4f8b-976d-198e6df20a90" providerId="ADAL" clId="{2B1F3B4B-A954-4EE9-B147-A2B4DA45E240}" dt="2021-07-09T16:02:32.299" v="132" actId="2696"/>
        <pc:sldMkLst>
          <pc:docMk/>
          <pc:sldMk cId="1471896533" sldId="271"/>
        </pc:sldMkLst>
        <pc:spChg chg="mod">
          <ac:chgData name="Young, Kimberly" userId="ff8ad6cf-2d73-4f8b-976d-198e6df20a90" providerId="ADAL" clId="{2B1F3B4B-A954-4EE9-B147-A2B4DA45E240}" dt="2021-07-09T15:58:11.999" v="33"/>
          <ac:spMkLst>
            <pc:docMk/>
            <pc:sldMk cId="1471896533" sldId="271"/>
            <ac:spMk id="2" creationId="{00000000-0000-0000-0000-000000000000}"/>
          </ac:spMkLst>
        </pc:spChg>
      </pc:sldChg>
      <pc:sldChg chg="addSp delSp modSp mod setBg modNotesTx">
        <pc:chgData name="Young, Kimberly" userId="ff8ad6cf-2d73-4f8b-976d-198e6df20a90" providerId="ADAL" clId="{2B1F3B4B-A954-4EE9-B147-A2B4DA45E240}" dt="2021-07-09T16:03:03.644" v="140" actId="20577"/>
        <pc:sldMkLst>
          <pc:docMk/>
          <pc:sldMk cId="3352392285" sldId="272"/>
        </pc:sldMkLst>
        <pc:spChg chg="mod ord">
          <ac:chgData name="Young, Kimberly" userId="ff8ad6cf-2d73-4f8b-976d-198e6df20a90" providerId="ADAL" clId="{2B1F3B4B-A954-4EE9-B147-A2B4DA45E240}" dt="2021-07-09T16:02:45.728" v="136" actId="26606"/>
          <ac:spMkLst>
            <pc:docMk/>
            <pc:sldMk cId="3352392285" sldId="272"/>
            <ac:spMk id="5" creationId="{00000000-0000-0000-0000-000000000000}"/>
          </ac:spMkLst>
        </pc:spChg>
        <pc:spChg chg="add del">
          <ac:chgData name="Young, Kimberly" userId="ff8ad6cf-2d73-4f8b-976d-198e6df20a90" providerId="ADAL" clId="{2B1F3B4B-A954-4EE9-B147-A2B4DA45E240}" dt="2021-07-09T16:02:41.326" v="135" actId="21"/>
          <ac:spMkLst>
            <pc:docMk/>
            <pc:sldMk cId="3352392285" sldId="272"/>
            <ac:spMk id="10" creationId="{D0982859-FCE9-4C5F-B3DB-22E7F80C546B}"/>
          </ac:spMkLst>
        </pc:spChg>
        <pc:picChg chg="add mod">
          <ac:chgData name="Young, Kimberly" userId="ff8ad6cf-2d73-4f8b-976d-198e6df20a90" providerId="ADAL" clId="{2B1F3B4B-A954-4EE9-B147-A2B4DA45E240}" dt="2021-07-09T16:02:45.728" v="136" actId="26606"/>
          <ac:picMkLst>
            <pc:docMk/>
            <pc:sldMk cId="3352392285" sldId="272"/>
            <ac:picMk id="6" creationId="{00000000-0000-0000-0000-000000000000}"/>
          </ac:picMkLst>
        </pc:picChg>
        <pc:picChg chg="del mod replId">
          <ac:chgData name="Young, Kimberly" userId="ff8ad6cf-2d73-4f8b-976d-198e6df20a90" providerId="ADAL" clId="{2B1F3B4B-A954-4EE9-B147-A2B4DA45E240}" dt="2021-07-09T16:02:37.806" v="134" actId="26606"/>
          <ac:picMkLst>
            <pc:docMk/>
            <pc:sldMk cId="3352392285" sldId="272"/>
            <ac:picMk id="8" creationId="{00000000-0000-0000-0000-000000000000}"/>
          </ac:picMkLst>
        </pc:picChg>
        <pc:picChg chg="add del">
          <ac:chgData name="Young, Kimberly" userId="ff8ad6cf-2d73-4f8b-976d-198e6df20a90" providerId="ADAL" clId="{2B1F3B4B-A954-4EE9-B147-A2B4DA45E240}" dt="2021-07-09T16:02:45.728" v="136" actId="26606"/>
          <ac:picMkLst>
            <pc:docMk/>
            <pc:sldMk cId="3352392285" sldId="272"/>
            <ac:picMk id="13" creationId="{DF6A9299-1D12-47E2-9DD4-03342553C4AA}"/>
          </ac:picMkLst>
        </pc:picChg>
        <pc:picChg chg="add">
          <ac:chgData name="Young, Kimberly" userId="ff8ad6cf-2d73-4f8b-976d-198e6df20a90" providerId="ADAL" clId="{2B1F3B4B-A954-4EE9-B147-A2B4DA45E240}" dt="2021-07-09T16:02:45.728" v="136" actId="26606"/>
          <ac:picMkLst>
            <pc:docMk/>
            <pc:sldMk cId="3352392285" sldId="272"/>
            <ac:picMk id="18" creationId="{CBECFFDC-94DB-4DA3-94FE-22FEDDA8FA30}"/>
          </ac:picMkLst>
        </pc:picChg>
        <pc:picChg chg="add">
          <ac:chgData name="Young, Kimberly" userId="ff8ad6cf-2d73-4f8b-976d-198e6df20a90" providerId="ADAL" clId="{2B1F3B4B-A954-4EE9-B147-A2B4DA45E240}" dt="2021-07-09T16:02:45.728" v="136" actId="26606"/>
          <ac:picMkLst>
            <pc:docMk/>
            <pc:sldMk cId="3352392285" sldId="272"/>
            <ac:picMk id="20" creationId="{98BF0107-3463-486E-B9EE-5A5727B4F7FB}"/>
          </ac:picMkLst>
        </pc:picChg>
      </pc:sldChg>
      <pc:sldChg chg="addSp modSp mod setBg modNotesTx">
        <pc:chgData name="Young, Kimberly" userId="ff8ad6cf-2d73-4f8b-976d-198e6df20a90" providerId="ADAL" clId="{2B1F3B4B-A954-4EE9-B147-A2B4DA45E240}" dt="2021-07-09T16:03:05.610" v="141" actId="20577"/>
        <pc:sldMkLst>
          <pc:docMk/>
          <pc:sldMk cId="247126359" sldId="273"/>
        </pc:sldMkLst>
        <pc:spChg chg="mod">
          <ac:chgData name="Young, Kimberly" userId="ff8ad6cf-2d73-4f8b-976d-198e6df20a90" providerId="ADAL" clId="{2B1F3B4B-A954-4EE9-B147-A2B4DA45E240}" dt="2021-07-09T16:02:50.212" v="137" actId="26606"/>
          <ac:spMkLst>
            <pc:docMk/>
            <pc:sldMk cId="247126359" sldId="273"/>
            <ac:spMk id="2" creationId="{00000000-0000-0000-0000-000000000000}"/>
          </ac:spMkLst>
        </pc:spChg>
        <pc:spChg chg="mod">
          <ac:chgData name="Young, Kimberly" userId="ff8ad6cf-2d73-4f8b-976d-198e6df20a90" providerId="ADAL" clId="{2B1F3B4B-A954-4EE9-B147-A2B4DA45E240}" dt="2021-07-09T16:02:50.212" v="137" actId="26606"/>
          <ac:spMkLst>
            <pc:docMk/>
            <pc:sldMk cId="247126359" sldId="273"/>
            <ac:spMk id="3" creationId="{00000000-0000-0000-0000-000000000000}"/>
          </ac:spMkLst>
        </pc:spChg>
        <pc:picChg chg="mod">
          <ac:chgData name="Young, Kimberly" userId="ff8ad6cf-2d73-4f8b-976d-198e6df20a90" providerId="ADAL" clId="{2B1F3B4B-A954-4EE9-B147-A2B4DA45E240}" dt="2021-07-09T16:02:50.212" v="137" actId="26606"/>
          <ac:picMkLst>
            <pc:docMk/>
            <pc:sldMk cId="247126359" sldId="273"/>
            <ac:picMk id="5" creationId="{00000000-0000-0000-0000-000000000000}"/>
          </ac:picMkLst>
        </pc:picChg>
        <pc:picChg chg="add">
          <ac:chgData name="Young, Kimberly" userId="ff8ad6cf-2d73-4f8b-976d-198e6df20a90" providerId="ADAL" clId="{2B1F3B4B-A954-4EE9-B147-A2B4DA45E240}" dt="2021-07-09T16:02:50.212" v="137" actId="26606"/>
          <ac:picMkLst>
            <pc:docMk/>
            <pc:sldMk cId="247126359" sldId="273"/>
            <ac:picMk id="10" creationId="{A53ED3FC-3BE8-4F1F-BEF1-74B1C721718A}"/>
          </ac:picMkLst>
        </pc:picChg>
      </pc:sldChg>
      <pc:sldChg chg="addSp modSp mod setBg modNotesTx">
        <pc:chgData name="Young, Kimberly" userId="ff8ad6cf-2d73-4f8b-976d-198e6df20a90" providerId="ADAL" clId="{2B1F3B4B-A954-4EE9-B147-A2B4DA45E240}" dt="2021-07-09T16:03:07.245" v="142" actId="20577"/>
        <pc:sldMkLst>
          <pc:docMk/>
          <pc:sldMk cId="225574687" sldId="274"/>
        </pc:sldMkLst>
        <pc:spChg chg="mod">
          <ac:chgData name="Young, Kimberly" userId="ff8ad6cf-2d73-4f8b-976d-198e6df20a90" providerId="ADAL" clId="{2B1F3B4B-A954-4EE9-B147-A2B4DA45E240}" dt="2021-07-09T16:02:53.475" v="138" actId="26606"/>
          <ac:spMkLst>
            <pc:docMk/>
            <pc:sldMk cId="225574687" sldId="274"/>
            <ac:spMk id="2" creationId="{00000000-0000-0000-0000-000000000000}"/>
          </ac:spMkLst>
        </pc:spChg>
        <pc:spChg chg="mod">
          <ac:chgData name="Young, Kimberly" userId="ff8ad6cf-2d73-4f8b-976d-198e6df20a90" providerId="ADAL" clId="{2B1F3B4B-A954-4EE9-B147-A2B4DA45E240}" dt="2021-07-09T16:02:53.475" v="138" actId="26606"/>
          <ac:spMkLst>
            <pc:docMk/>
            <pc:sldMk cId="225574687" sldId="274"/>
            <ac:spMk id="4" creationId="{00000000-0000-0000-0000-000000000000}"/>
          </ac:spMkLst>
        </pc:spChg>
        <pc:picChg chg="mod ord">
          <ac:chgData name="Young, Kimberly" userId="ff8ad6cf-2d73-4f8b-976d-198e6df20a90" providerId="ADAL" clId="{2B1F3B4B-A954-4EE9-B147-A2B4DA45E240}" dt="2021-07-09T16:02:53.475" v="138" actId="26606"/>
          <ac:picMkLst>
            <pc:docMk/>
            <pc:sldMk cId="225574687" sldId="274"/>
            <ac:picMk id="5" creationId="{00000000-0000-0000-0000-000000000000}"/>
          </ac:picMkLst>
        </pc:picChg>
        <pc:picChg chg="add">
          <ac:chgData name="Young, Kimberly" userId="ff8ad6cf-2d73-4f8b-976d-198e6df20a90" providerId="ADAL" clId="{2B1F3B4B-A954-4EE9-B147-A2B4DA45E240}" dt="2021-07-09T16:02:53.475" v="138" actId="26606"/>
          <ac:picMkLst>
            <pc:docMk/>
            <pc:sldMk cId="225574687" sldId="274"/>
            <ac:picMk id="10" creationId="{A53ED3FC-3BE8-4F1F-BEF1-74B1C721718A}"/>
          </ac:picMkLst>
        </pc:picChg>
      </pc:sldChg>
      <pc:sldChg chg="addSp modSp mod setBg modNotesTx">
        <pc:chgData name="Young, Kimberly" userId="ff8ad6cf-2d73-4f8b-976d-198e6df20a90" providerId="ADAL" clId="{2B1F3B4B-A954-4EE9-B147-A2B4DA45E240}" dt="2021-07-09T16:03:08.749" v="143" actId="20577"/>
        <pc:sldMkLst>
          <pc:docMk/>
          <pc:sldMk cId="2290381475" sldId="275"/>
        </pc:sldMkLst>
        <pc:spChg chg="mod">
          <ac:chgData name="Young, Kimberly" userId="ff8ad6cf-2d73-4f8b-976d-198e6df20a90" providerId="ADAL" clId="{2B1F3B4B-A954-4EE9-B147-A2B4DA45E240}" dt="2021-07-09T16:02:57.018" v="139" actId="26606"/>
          <ac:spMkLst>
            <pc:docMk/>
            <pc:sldMk cId="2290381475" sldId="275"/>
            <ac:spMk id="2" creationId="{00000000-0000-0000-0000-000000000000}"/>
          </ac:spMkLst>
        </pc:spChg>
        <pc:spChg chg="mod">
          <ac:chgData name="Young, Kimberly" userId="ff8ad6cf-2d73-4f8b-976d-198e6df20a90" providerId="ADAL" clId="{2B1F3B4B-A954-4EE9-B147-A2B4DA45E240}" dt="2021-07-09T16:02:57.018" v="139" actId="26606"/>
          <ac:spMkLst>
            <pc:docMk/>
            <pc:sldMk cId="2290381475" sldId="275"/>
            <ac:spMk id="3" creationId="{00000000-0000-0000-0000-000000000000}"/>
          </ac:spMkLst>
        </pc:spChg>
        <pc:picChg chg="mod">
          <ac:chgData name="Young, Kimberly" userId="ff8ad6cf-2d73-4f8b-976d-198e6df20a90" providerId="ADAL" clId="{2B1F3B4B-A954-4EE9-B147-A2B4DA45E240}" dt="2021-07-09T16:02:57.018" v="139" actId="26606"/>
          <ac:picMkLst>
            <pc:docMk/>
            <pc:sldMk cId="2290381475" sldId="275"/>
            <ac:picMk id="5" creationId="{00000000-0000-0000-0000-000000000000}"/>
          </ac:picMkLst>
        </pc:picChg>
        <pc:picChg chg="add">
          <ac:chgData name="Young, Kimberly" userId="ff8ad6cf-2d73-4f8b-976d-198e6df20a90" providerId="ADAL" clId="{2B1F3B4B-A954-4EE9-B147-A2B4DA45E240}" dt="2021-07-09T16:02:57.018" v="139" actId="26606"/>
          <ac:picMkLst>
            <pc:docMk/>
            <pc:sldMk cId="2290381475" sldId="275"/>
            <ac:picMk id="10" creationId="{A53ED3FC-3BE8-4F1F-BEF1-74B1C721718A}"/>
          </ac:picMkLst>
        </pc:picChg>
      </pc:sldChg>
      <pc:sldChg chg="modSp modNotesTx">
        <pc:chgData name="Young, Kimberly" userId="ff8ad6cf-2d73-4f8b-976d-198e6df20a90" providerId="ADAL" clId="{2B1F3B4B-A954-4EE9-B147-A2B4DA45E240}" dt="2021-07-09T16:03:23.486" v="145" actId="207"/>
        <pc:sldMkLst>
          <pc:docMk/>
          <pc:sldMk cId="3707158968" sldId="276"/>
        </pc:sldMkLst>
        <pc:spChg chg="mod">
          <ac:chgData name="Young, Kimberly" userId="ff8ad6cf-2d73-4f8b-976d-198e6df20a90" providerId="ADAL" clId="{2B1F3B4B-A954-4EE9-B147-A2B4DA45E240}" dt="2021-07-09T15:58:11.999" v="33"/>
          <ac:spMkLst>
            <pc:docMk/>
            <pc:sldMk cId="3707158968" sldId="276"/>
            <ac:spMk id="2" creationId="{00000000-0000-0000-0000-000000000000}"/>
          </ac:spMkLst>
        </pc:spChg>
        <pc:spChg chg="mod">
          <ac:chgData name="Young, Kimberly" userId="ff8ad6cf-2d73-4f8b-976d-198e6df20a90" providerId="ADAL" clId="{2B1F3B4B-A954-4EE9-B147-A2B4DA45E240}" dt="2021-07-09T16:03:23.486" v="145" actId="207"/>
          <ac:spMkLst>
            <pc:docMk/>
            <pc:sldMk cId="3707158968" sldId="276"/>
            <ac:spMk id="4" creationId="{00000000-0000-0000-0000-000000000000}"/>
          </ac:spMkLst>
        </pc:spChg>
      </pc:sldChg>
      <pc:sldChg chg="addSp modSp mod setBg modNotesTx">
        <pc:chgData name="Young, Kimberly" userId="ff8ad6cf-2d73-4f8b-976d-198e6df20a90" providerId="ADAL" clId="{2B1F3B4B-A954-4EE9-B147-A2B4DA45E240}" dt="2021-07-09T16:03:29.313" v="147" actId="26606"/>
        <pc:sldMkLst>
          <pc:docMk/>
          <pc:sldMk cId="1438315368" sldId="277"/>
        </pc:sldMkLst>
        <pc:spChg chg="mod">
          <ac:chgData name="Young, Kimberly" userId="ff8ad6cf-2d73-4f8b-976d-198e6df20a90" providerId="ADAL" clId="{2B1F3B4B-A954-4EE9-B147-A2B4DA45E240}" dt="2021-07-09T16:03:29.313" v="147" actId="26606"/>
          <ac:spMkLst>
            <pc:docMk/>
            <pc:sldMk cId="1438315368" sldId="277"/>
            <ac:spMk id="2" creationId="{00000000-0000-0000-0000-000000000000}"/>
          </ac:spMkLst>
        </pc:spChg>
        <pc:spChg chg="mod">
          <ac:chgData name="Young, Kimberly" userId="ff8ad6cf-2d73-4f8b-976d-198e6df20a90" providerId="ADAL" clId="{2B1F3B4B-A954-4EE9-B147-A2B4DA45E240}" dt="2021-07-09T16:03:29.313" v="147" actId="26606"/>
          <ac:spMkLst>
            <pc:docMk/>
            <pc:sldMk cId="1438315368" sldId="277"/>
            <ac:spMk id="3" creationId="{00000000-0000-0000-0000-000000000000}"/>
          </ac:spMkLst>
        </pc:spChg>
        <pc:picChg chg="mod">
          <ac:chgData name="Young, Kimberly" userId="ff8ad6cf-2d73-4f8b-976d-198e6df20a90" providerId="ADAL" clId="{2B1F3B4B-A954-4EE9-B147-A2B4DA45E240}" dt="2021-07-09T16:03:29.313" v="147" actId="26606"/>
          <ac:picMkLst>
            <pc:docMk/>
            <pc:sldMk cId="1438315368" sldId="277"/>
            <ac:picMk id="5" creationId="{00000000-0000-0000-0000-000000000000}"/>
          </ac:picMkLst>
        </pc:picChg>
        <pc:picChg chg="add">
          <ac:chgData name="Young, Kimberly" userId="ff8ad6cf-2d73-4f8b-976d-198e6df20a90" providerId="ADAL" clId="{2B1F3B4B-A954-4EE9-B147-A2B4DA45E240}" dt="2021-07-09T16:03:29.313" v="147" actId="26606"/>
          <ac:picMkLst>
            <pc:docMk/>
            <pc:sldMk cId="1438315368" sldId="277"/>
            <ac:picMk id="10" creationId="{A53ED3FC-3BE8-4F1F-BEF1-74B1C721718A}"/>
          </ac:picMkLst>
        </pc:picChg>
      </pc:sldChg>
      <pc:sldChg chg="delSp modSp mod modNotesTx">
        <pc:chgData name="Young, Kimberly" userId="ff8ad6cf-2d73-4f8b-976d-198e6df20a90" providerId="ADAL" clId="{2B1F3B4B-A954-4EE9-B147-A2B4DA45E240}" dt="2021-07-09T16:03:46.232" v="150" actId="20577"/>
        <pc:sldMkLst>
          <pc:docMk/>
          <pc:sldMk cId="71468732" sldId="278"/>
        </pc:sldMkLst>
        <pc:spChg chg="mod">
          <ac:chgData name="Young, Kimberly" userId="ff8ad6cf-2d73-4f8b-976d-198e6df20a90" providerId="ADAL" clId="{2B1F3B4B-A954-4EE9-B147-A2B4DA45E240}" dt="2021-07-09T15:58:11.999" v="33"/>
          <ac:spMkLst>
            <pc:docMk/>
            <pc:sldMk cId="71468732" sldId="278"/>
            <ac:spMk id="2" creationId="{00000000-0000-0000-0000-000000000000}"/>
          </ac:spMkLst>
        </pc:spChg>
        <pc:spChg chg="mod">
          <ac:chgData name="Young, Kimberly" userId="ff8ad6cf-2d73-4f8b-976d-198e6df20a90" providerId="ADAL" clId="{2B1F3B4B-A954-4EE9-B147-A2B4DA45E240}" dt="2021-07-09T16:03:38.111" v="148" actId="207"/>
          <ac:spMkLst>
            <pc:docMk/>
            <pc:sldMk cId="71468732" sldId="278"/>
            <ac:spMk id="4" creationId="{00000000-0000-0000-0000-000000000000}"/>
          </ac:spMkLst>
        </pc:spChg>
        <pc:picChg chg="mod">
          <ac:chgData name="Young, Kimberly" userId="ff8ad6cf-2d73-4f8b-976d-198e6df20a90" providerId="ADAL" clId="{2B1F3B4B-A954-4EE9-B147-A2B4DA45E240}" dt="2021-07-09T15:58:11.999" v="33"/>
          <ac:picMkLst>
            <pc:docMk/>
            <pc:sldMk cId="71468732" sldId="278"/>
            <ac:picMk id="5" creationId="{00000000-0000-0000-0000-000000000000}"/>
          </ac:picMkLst>
        </pc:picChg>
        <pc:cxnChg chg="del">
          <ac:chgData name="Young, Kimberly" userId="ff8ad6cf-2d73-4f8b-976d-198e6df20a90" providerId="ADAL" clId="{2B1F3B4B-A954-4EE9-B147-A2B4DA45E240}" dt="2021-07-09T16:03:42.546" v="149" actId="21"/>
          <ac:cxnSpMkLst>
            <pc:docMk/>
            <pc:sldMk cId="71468732" sldId="278"/>
            <ac:cxnSpMk id="6" creationId="{00000000-0000-0000-0000-000000000000}"/>
          </ac:cxnSpMkLst>
        </pc:cxnChg>
      </pc:sldChg>
      <pc:sldChg chg="addSp modSp mod setBg">
        <pc:chgData name="Young, Kimberly" userId="ff8ad6cf-2d73-4f8b-976d-198e6df20a90" providerId="ADAL" clId="{2B1F3B4B-A954-4EE9-B147-A2B4DA45E240}" dt="2021-07-09T16:04:15.487" v="154" actId="26606"/>
        <pc:sldMkLst>
          <pc:docMk/>
          <pc:sldMk cId="1741133767" sldId="279"/>
        </pc:sldMkLst>
        <pc:spChg chg="mod">
          <ac:chgData name="Young, Kimberly" userId="ff8ad6cf-2d73-4f8b-976d-198e6df20a90" providerId="ADAL" clId="{2B1F3B4B-A954-4EE9-B147-A2B4DA45E240}" dt="2021-07-09T16:04:15.487" v="154" actId="26606"/>
          <ac:spMkLst>
            <pc:docMk/>
            <pc:sldMk cId="1741133767" sldId="279"/>
            <ac:spMk id="2" creationId="{00000000-0000-0000-0000-000000000000}"/>
          </ac:spMkLst>
        </pc:spChg>
        <pc:spChg chg="mod">
          <ac:chgData name="Young, Kimberly" userId="ff8ad6cf-2d73-4f8b-976d-198e6df20a90" providerId="ADAL" clId="{2B1F3B4B-A954-4EE9-B147-A2B4DA45E240}" dt="2021-07-09T16:04:15.487" v="154" actId="26606"/>
          <ac:spMkLst>
            <pc:docMk/>
            <pc:sldMk cId="1741133767" sldId="279"/>
            <ac:spMk id="3" creationId="{00000000-0000-0000-0000-000000000000}"/>
          </ac:spMkLst>
        </pc:spChg>
        <pc:picChg chg="add">
          <ac:chgData name="Young, Kimberly" userId="ff8ad6cf-2d73-4f8b-976d-198e6df20a90" providerId="ADAL" clId="{2B1F3B4B-A954-4EE9-B147-A2B4DA45E240}" dt="2021-07-09T16:04:15.487" v="154" actId="26606"/>
          <ac:picMkLst>
            <pc:docMk/>
            <pc:sldMk cId="1741133767" sldId="279"/>
            <ac:picMk id="7" creationId="{9499CFB5-C84F-4E2A-A7E5-41420B939A06}"/>
          </ac:picMkLst>
        </pc:picChg>
      </pc:sldChg>
      <pc:sldChg chg="addSp delSp modSp mod setBg modNotesTx">
        <pc:chgData name="Young, Kimberly" userId="ff8ad6cf-2d73-4f8b-976d-198e6df20a90" providerId="ADAL" clId="{2B1F3B4B-A954-4EE9-B147-A2B4DA45E240}" dt="2021-07-16T19:55:03.325" v="270" actId="26606"/>
        <pc:sldMkLst>
          <pc:docMk/>
          <pc:sldMk cId="17731267" sldId="281"/>
        </pc:sldMkLst>
        <pc:spChg chg="mod">
          <ac:chgData name="Young, Kimberly" userId="ff8ad6cf-2d73-4f8b-976d-198e6df20a90" providerId="ADAL" clId="{2B1F3B4B-A954-4EE9-B147-A2B4DA45E240}" dt="2021-07-16T19:55:03.325" v="270" actId="26606"/>
          <ac:spMkLst>
            <pc:docMk/>
            <pc:sldMk cId="17731267" sldId="281"/>
            <ac:spMk id="2" creationId="{00000000-0000-0000-0000-000000000000}"/>
          </ac:spMkLst>
        </pc:spChg>
        <pc:spChg chg="mod ord">
          <ac:chgData name="Young, Kimberly" userId="ff8ad6cf-2d73-4f8b-976d-198e6df20a90" providerId="ADAL" clId="{2B1F3B4B-A954-4EE9-B147-A2B4DA45E240}" dt="2021-07-16T19:55:03.325" v="270" actId="26606"/>
          <ac:spMkLst>
            <pc:docMk/>
            <pc:sldMk cId="17731267" sldId="281"/>
            <ac:spMk id="4" creationId="{00000000-0000-0000-0000-000000000000}"/>
          </ac:spMkLst>
        </pc:spChg>
        <pc:spChg chg="add del mod">
          <ac:chgData name="Young, Kimberly" userId="ff8ad6cf-2d73-4f8b-976d-198e6df20a90" providerId="ADAL" clId="{2B1F3B4B-A954-4EE9-B147-A2B4DA45E240}" dt="2021-07-16T19:54:59.530" v="268" actId="478"/>
          <ac:spMkLst>
            <pc:docMk/>
            <pc:sldMk cId="17731267" sldId="281"/>
            <ac:spMk id="6" creationId="{54AED113-84F4-460E-8838-BAD78430062B}"/>
          </ac:spMkLst>
        </pc:spChg>
        <pc:picChg chg="del mod">
          <ac:chgData name="Young, Kimberly" userId="ff8ad6cf-2d73-4f8b-976d-198e6df20a90" providerId="ADAL" clId="{2B1F3B4B-A954-4EE9-B147-A2B4DA45E240}" dt="2021-07-16T19:54:57.504" v="267" actId="478"/>
          <ac:picMkLst>
            <pc:docMk/>
            <pc:sldMk cId="17731267" sldId="281"/>
            <ac:picMk id="5" creationId="{00000000-0000-0000-0000-000000000000}"/>
          </ac:picMkLst>
        </pc:picChg>
        <pc:picChg chg="add del">
          <ac:chgData name="Young, Kimberly" userId="ff8ad6cf-2d73-4f8b-976d-198e6df20a90" providerId="ADAL" clId="{2B1F3B4B-A954-4EE9-B147-A2B4DA45E240}" dt="2021-07-16T19:55:03.325" v="270" actId="26606"/>
          <ac:picMkLst>
            <pc:docMk/>
            <pc:sldMk cId="17731267" sldId="281"/>
            <ac:picMk id="10" creationId="{A53ED3FC-3BE8-4F1F-BEF1-74B1C721718A}"/>
          </ac:picMkLst>
        </pc:picChg>
        <pc:picChg chg="add">
          <ac:chgData name="Young, Kimberly" userId="ff8ad6cf-2d73-4f8b-976d-198e6df20a90" providerId="ADAL" clId="{2B1F3B4B-A954-4EE9-B147-A2B4DA45E240}" dt="2021-07-16T19:55:03.325" v="270" actId="26606"/>
          <ac:picMkLst>
            <pc:docMk/>
            <pc:sldMk cId="17731267" sldId="281"/>
            <ac:picMk id="71" creationId="{DF6A9299-1D12-47E2-9DD4-03342553C4AA}"/>
          </ac:picMkLst>
        </pc:picChg>
        <pc:picChg chg="add mod">
          <ac:chgData name="Young, Kimberly" userId="ff8ad6cf-2d73-4f8b-976d-198e6df20a90" providerId="ADAL" clId="{2B1F3B4B-A954-4EE9-B147-A2B4DA45E240}" dt="2021-07-16T19:55:03.325" v="270" actId="26606"/>
          <ac:picMkLst>
            <pc:docMk/>
            <pc:sldMk cId="17731267" sldId="281"/>
            <ac:picMk id="3074" creationId="{CC7E4692-EBA3-4607-B88B-ABCAD4C73256}"/>
          </ac:picMkLst>
        </pc:picChg>
      </pc:sldChg>
      <pc:sldChg chg="addSp modSp mod setBg">
        <pc:chgData name="Young, Kimberly" userId="ff8ad6cf-2d73-4f8b-976d-198e6df20a90" providerId="ADAL" clId="{2B1F3B4B-A954-4EE9-B147-A2B4DA45E240}" dt="2021-07-09T16:04:21.808" v="155" actId="26606"/>
        <pc:sldMkLst>
          <pc:docMk/>
          <pc:sldMk cId="1860719310" sldId="282"/>
        </pc:sldMkLst>
        <pc:spChg chg="mod">
          <ac:chgData name="Young, Kimberly" userId="ff8ad6cf-2d73-4f8b-976d-198e6df20a90" providerId="ADAL" clId="{2B1F3B4B-A954-4EE9-B147-A2B4DA45E240}" dt="2021-07-09T16:04:21.808" v="155" actId="26606"/>
          <ac:spMkLst>
            <pc:docMk/>
            <pc:sldMk cId="1860719310" sldId="282"/>
            <ac:spMk id="2" creationId="{00000000-0000-0000-0000-000000000000}"/>
          </ac:spMkLst>
        </pc:spChg>
        <pc:spChg chg="mod">
          <ac:chgData name="Young, Kimberly" userId="ff8ad6cf-2d73-4f8b-976d-198e6df20a90" providerId="ADAL" clId="{2B1F3B4B-A954-4EE9-B147-A2B4DA45E240}" dt="2021-07-09T16:04:21.808" v="155" actId="26606"/>
          <ac:spMkLst>
            <pc:docMk/>
            <pc:sldMk cId="1860719310" sldId="282"/>
            <ac:spMk id="5" creationId="{00000000-0000-0000-0000-000000000000}"/>
          </ac:spMkLst>
        </pc:spChg>
        <pc:picChg chg="mod">
          <ac:chgData name="Young, Kimberly" userId="ff8ad6cf-2d73-4f8b-976d-198e6df20a90" providerId="ADAL" clId="{2B1F3B4B-A954-4EE9-B147-A2B4DA45E240}" dt="2021-07-09T16:04:21.808" v="155" actId="26606"/>
          <ac:picMkLst>
            <pc:docMk/>
            <pc:sldMk cId="1860719310" sldId="282"/>
            <ac:picMk id="6" creationId="{00000000-0000-0000-0000-000000000000}"/>
          </ac:picMkLst>
        </pc:picChg>
        <pc:picChg chg="add">
          <ac:chgData name="Young, Kimberly" userId="ff8ad6cf-2d73-4f8b-976d-198e6df20a90" providerId="ADAL" clId="{2B1F3B4B-A954-4EE9-B147-A2B4DA45E240}" dt="2021-07-09T16:04:21.808" v="155" actId="26606"/>
          <ac:picMkLst>
            <pc:docMk/>
            <pc:sldMk cId="1860719310" sldId="282"/>
            <ac:picMk id="11" creationId="{A53ED3FC-3BE8-4F1F-BEF1-74B1C721718A}"/>
          </ac:picMkLst>
        </pc:picChg>
      </pc:sldChg>
      <pc:sldChg chg="addSp delSp modSp mod setBg modNotesTx">
        <pc:chgData name="Young, Kimberly" userId="ff8ad6cf-2d73-4f8b-976d-198e6df20a90" providerId="ADAL" clId="{2B1F3B4B-A954-4EE9-B147-A2B4DA45E240}" dt="2021-07-09T16:07:11.436" v="200" actId="20577"/>
        <pc:sldMkLst>
          <pc:docMk/>
          <pc:sldMk cId="4225189445" sldId="283"/>
        </pc:sldMkLst>
        <pc:spChg chg="mod">
          <ac:chgData name="Young, Kimberly" userId="ff8ad6cf-2d73-4f8b-976d-198e6df20a90" providerId="ADAL" clId="{2B1F3B4B-A954-4EE9-B147-A2B4DA45E240}" dt="2021-07-09T16:06:52.330" v="194" actId="26606"/>
          <ac:spMkLst>
            <pc:docMk/>
            <pc:sldMk cId="4225189445" sldId="283"/>
            <ac:spMk id="4" creationId="{00000000-0000-0000-0000-000000000000}"/>
          </ac:spMkLst>
        </pc:spChg>
        <pc:picChg chg="add del">
          <ac:chgData name="Young, Kimberly" userId="ff8ad6cf-2d73-4f8b-976d-198e6df20a90" providerId="ADAL" clId="{2B1F3B4B-A954-4EE9-B147-A2B4DA45E240}" dt="2021-07-09T16:06:52.299" v="193" actId="26606"/>
          <ac:picMkLst>
            <pc:docMk/>
            <pc:sldMk cId="4225189445" sldId="283"/>
            <ac:picMk id="71" creationId="{6AF6706C-CF07-43A1-BCC4-CBA5D33820DA}"/>
          </ac:picMkLst>
        </pc:picChg>
        <pc:picChg chg="mod ord">
          <ac:chgData name="Young, Kimberly" userId="ff8ad6cf-2d73-4f8b-976d-198e6df20a90" providerId="ADAL" clId="{2B1F3B4B-A954-4EE9-B147-A2B4DA45E240}" dt="2021-07-09T16:06:52.330" v="194" actId="26606"/>
          <ac:picMkLst>
            <pc:docMk/>
            <pc:sldMk cId="4225189445" sldId="283"/>
            <ac:picMk id="2050" creationId="{00000000-0000-0000-0000-000000000000}"/>
          </ac:picMkLst>
        </pc:picChg>
        <pc:picChg chg="add">
          <ac:chgData name="Young, Kimberly" userId="ff8ad6cf-2d73-4f8b-976d-198e6df20a90" providerId="ADAL" clId="{2B1F3B4B-A954-4EE9-B147-A2B4DA45E240}" dt="2021-07-09T16:06:52.330" v="194" actId="26606"/>
          <ac:picMkLst>
            <pc:docMk/>
            <pc:sldMk cId="4225189445" sldId="283"/>
            <ac:picMk id="2052" creationId="{6AF6706C-CF07-43A1-BCC4-CBA5D33820DA}"/>
          </ac:picMkLst>
        </pc:picChg>
      </pc:sldChg>
      <pc:sldChg chg="del">
        <pc:chgData name="Young, Kimberly" userId="ff8ad6cf-2d73-4f8b-976d-198e6df20a90" providerId="ADAL" clId="{2B1F3B4B-A954-4EE9-B147-A2B4DA45E240}" dt="2021-07-09T16:02:32.299" v="132" actId="2696"/>
        <pc:sldMkLst>
          <pc:docMk/>
          <pc:sldMk cId="166217859" sldId="284"/>
        </pc:sldMkLst>
      </pc:sldChg>
      <pc:sldChg chg="modSp del">
        <pc:chgData name="Young, Kimberly" userId="ff8ad6cf-2d73-4f8b-976d-198e6df20a90" providerId="ADAL" clId="{2B1F3B4B-A954-4EE9-B147-A2B4DA45E240}" dt="2021-07-09T16:02:32.299" v="132" actId="2696"/>
        <pc:sldMkLst>
          <pc:docMk/>
          <pc:sldMk cId="4228730665" sldId="285"/>
        </pc:sldMkLst>
        <pc:spChg chg="mod">
          <ac:chgData name="Young, Kimberly" userId="ff8ad6cf-2d73-4f8b-976d-198e6df20a90" providerId="ADAL" clId="{2B1F3B4B-A954-4EE9-B147-A2B4DA45E240}" dt="2021-07-09T15:58:11.999" v="33"/>
          <ac:spMkLst>
            <pc:docMk/>
            <pc:sldMk cId="4228730665" sldId="285"/>
            <ac:spMk id="5" creationId="{00000000-0000-0000-0000-000000000000}"/>
          </ac:spMkLst>
        </pc:spChg>
      </pc:sldChg>
      <pc:sldChg chg="modSp del mod">
        <pc:chgData name="Young, Kimberly" userId="ff8ad6cf-2d73-4f8b-976d-198e6df20a90" providerId="ADAL" clId="{2B1F3B4B-A954-4EE9-B147-A2B4DA45E240}" dt="2021-07-09T16:05:24.719" v="171" actId="2696"/>
        <pc:sldMkLst>
          <pc:docMk/>
          <pc:sldMk cId="3732055265" sldId="286"/>
        </pc:sldMkLst>
        <pc:spChg chg="mod">
          <ac:chgData name="Young, Kimberly" userId="ff8ad6cf-2d73-4f8b-976d-198e6df20a90" providerId="ADAL" clId="{2B1F3B4B-A954-4EE9-B147-A2B4DA45E240}" dt="2021-07-09T15:58:11.999" v="33"/>
          <ac:spMkLst>
            <pc:docMk/>
            <pc:sldMk cId="3732055265" sldId="286"/>
            <ac:spMk id="2" creationId="{00000000-0000-0000-0000-000000000000}"/>
          </ac:spMkLst>
        </pc:spChg>
        <pc:spChg chg="mod">
          <ac:chgData name="Young, Kimberly" userId="ff8ad6cf-2d73-4f8b-976d-198e6df20a90" providerId="ADAL" clId="{2B1F3B4B-A954-4EE9-B147-A2B4DA45E240}" dt="2021-07-09T15:58:12.262" v="48" actId="27636"/>
          <ac:spMkLst>
            <pc:docMk/>
            <pc:sldMk cId="3732055265" sldId="286"/>
            <ac:spMk id="4" creationId="{00000000-0000-0000-0000-000000000000}"/>
          </ac:spMkLst>
        </pc:spChg>
      </pc:sldChg>
      <pc:sldChg chg="addSp modSp mod setBg">
        <pc:chgData name="Young, Kimberly" userId="ff8ad6cf-2d73-4f8b-976d-198e6df20a90" providerId="ADAL" clId="{2B1F3B4B-A954-4EE9-B147-A2B4DA45E240}" dt="2021-07-09T16:04:25.921" v="156" actId="26606"/>
        <pc:sldMkLst>
          <pc:docMk/>
          <pc:sldMk cId="3774392306" sldId="287"/>
        </pc:sldMkLst>
        <pc:spChg chg="mod">
          <ac:chgData name="Young, Kimberly" userId="ff8ad6cf-2d73-4f8b-976d-198e6df20a90" providerId="ADAL" clId="{2B1F3B4B-A954-4EE9-B147-A2B4DA45E240}" dt="2021-07-09T16:04:25.921" v="156" actId="26606"/>
          <ac:spMkLst>
            <pc:docMk/>
            <pc:sldMk cId="3774392306" sldId="287"/>
            <ac:spMk id="2" creationId="{00000000-0000-0000-0000-000000000000}"/>
          </ac:spMkLst>
        </pc:spChg>
        <pc:spChg chg="mod">
          <ac:chgData name="Young, Kimberly" userId="ff8ad6cf-2d73-4f8b-976d-198e6df20a90" providerId="ADAL" clId="{2B1F3B4B-A954-4EE9-B147-A2B4DA45E240}" dt="2021-07-09T16:04:25.921" v="156" actId="26606"/>
          <ac:spMkLst>
            <pc:docMk/>
            <pc:sldMk cId="3774392306" sldId="287"/>
            <ac:spMk id="5" creationId="{00000000-0000-0000-0000-000000000000}"/>
          </ac:spMkLst>
        </pc:spChg>
        <pc:picChg chg="mod">
          <ac:chgData name="Young, Kimberly" userId="ff8ad6cf-2d73-4f8b-976d-198e6df20a90" providerId="ADAL" clId="{2B1F3B4B-A954-4EE9-B147-A2B4DA45E240}" dt="2021-07-09T16:04:25.921" v="156" actId="26606"/>
          <ac:picMkLst>
            <pc:docMk/>
            <pc:sldMk cId="3774392306" sldId="287"/>
            <ac:picMk id="8" creationId="{00000000-0000-0000-0000-000000000000}"/>
          </ac:picMkLst>
        </pc:picChg>
        <pc:picChg chg="add">
          <ac:chgData name="Young, Kimberly" userId="ff8ad6cf-2d73-4f8b-976d-198e6df20a90" providerId="ADAL" clId="{2B1F3B4B-A954-4EE9-B147-A2B4DA45E240}" dt="2021-07-09T16:04:25.921" v="156" actId="26606"/>
          <ac:picMkLst>
            <pc:docMk/>
            <pc:sldMk cId="3774392306" sldId="287"/>
            <ac:picMk id="13" creationId="{A53ED3FC-3BE8-4F1F-BEF1-74B1C721718A}"/>
          </ac:picMkLst>
        </pc:picChg>
      </pc:sldChg>
      <pc:sldChg chg="addSp modSp mod setBg">
        <pc:chgData name="Young, Kimberly" userId="ff8ad6cf-2d73-4f8b-976d-198e6df20a90" providerId="ADAL" clId="{2B1F3B4B-A954-4EE9-B147-A2B4DA45E240}" dt="2021-07-09T16:04:29.207" v="157" actId="26606"/>
        <pc:sldMkLst>
          <pc:docMk/>
          <pc:sldMk cId="1495811449" sldId="288"/>
        </pc:sldMkLst>
        <pc:spChg chg="mod">
          <ac:chgData name="Young, Kimberly" userId="ff8ad6cf-2d73-4f8b-976d-198e6df20a90" providerId="ADAL" clId="{2B1F3B4B-A954-4EE9-B147-A2B4DA45E240}" dt="2021-07-09T16:04:29.207" v="157" actId="26606"/>
          <ac:spMkLst>
            <pc:docMk/>
            <pc:sldMk cId="1495811449" sldId="288"/>
            <ac:spMk id="2" creationId="{00000000-0000-0000-0000-000000000000}"/>
          </ac:spMkLst>
        </pc:spChg>
        <pc:spChg chg="mod">
          <ac:chgData name="Young, Kimberly" userId="ff8ad6cf-2d73-4f8b-976d-198e6df20a90" providerId="ADAL" clId="{2B1F3B4B-A954-4EE9-B147-A2B4DA45E240}" dt="2021-07-09T16:04:29.207" v="157" actId="26606"/>
          <ac:spMkLst>
            <pc:docMk/>
            <pc:sldMk cId="1495811449" sldId="288"/>
            <ac:spMk id="9" creationId="{00000000-0000-0000-0000-000000000000}"/>
          </ac:spMkLst>
        </pc:spChg>
        <pc:picChg chg="mod">
          <ac:chgData name="Young, Kimberly" userId="ff8ad6cf-2d73-4f8b-976d-198e6df20a90" providerId="ADAL" clId="{2B1F3B4B-A954-4EE9-B147-A2B4DA45E240}" dt="2021-07-09T16:04:29.207" v="157" actId="26606"/>
          <ac:picMkLst>
            <pc:docMk/>
            <pc:sldMk cId="1495811449" sldId="288"/>
            <ac:picMk id="10" creationId="{00000000-0000-0000-0000-000000000000}"/>
          </ac:picMkLst>
        </pc:picChg>
        <pc:picChg chg="add">
          <ac:chgData name="Young, Kimberly" userId="ff8ad6cf-2d73-4f8b-976d-198e6df20a90" providerId="ADAL" clId="{2B1F3B4B-A954-4EE9-B147-A2B4DA45E240}" dt="2021-07-09T16:04:29.207" v="157" actId="26606"/>
          <ac:picMkLst>
            <pc:docMk/>
            <pc:sldMk cId="1495811449" sldId="288"/>
            <ac:picMk id="15" creationId="{A53ED3FC-3BE8-4F1F-BEF1-74B1C721718A}"/>
          </ac:picMkLst>
        </pc:picChg>
      </pc:sldChg>
      <pc:sldChg chg="addSp modSp mod setBg">
        <pc:chgData name="Young, Kimberly" userId="ff8ad6cf-2d73-4f8b-976d-198e6df20a90" providerId="ADAL" clId="{2B1F3B4B-A954-4EE9-B147-A2B4DA45E240}" dt="2021-07-09T16:04:32.357" v="158" actId="26606"/>
        <pc:sldMkLst>
          <pc:docMk/>
          <pc:sldMk cId="2558687251" sldId="289"/>
        </pc:sldMkLst>
        <pc:spChg chg="mod">
          <ac:chgData name="Young, Kimberly" userId="ff8ad6cf-2d73-4f8b-976d-198e6df20a90" providerId="ADAL" clId="{2B1F3B4B-A954-4EE9-B147-A2B4DA45E240}" dt="2021-07-09T16:04:32.357" v="158" actId="26606"/>
          <ac:spMkLst>
            <pc:docMk/>
            <pc:sldMk cId="2558687251" sldId="289"/>
            <ac:spMk id="2" creationId="{00000000-0000-0000-0000-000000000000}"/>
          </ac:spMkLst>
        </pc:spChg>
        <pc:spChg chg="mod">
          <ac:chgData name="Young, Kimberly" userId="ff8ad6cf-2d73-4f8b-976d-198e6df20a90" providerId="ADAL" clId="{2B1F3B4B-A954-4EE9-B147-A2B4DA45E240}" dt="2021-07-09T16:04:32.357" v="158" actId="26606"/>
          <ac:spMkLst>
            <pc:docMk/>
            <pc:sldMk cId="2558687251" sldId="289"/>
            <ac:spMk id="5" creationId="{00000000-0000-0000-0000-000000000000}"/>
          </ac:spMkLst>
        </pc:spChg>
        <pc:picChg chg="mod">
          <ac:chgData name="Young, Kimberly" userId="ff8ad6cf-2d73-4f8b-976d-198e6df20a90" providerId="ADAL" clId="{2B1F3B4B-A954-4EE9-B147-A2B4DA45E240}" dt="2021-07-09T16:04:32.357" v="158" actId="26606"/>
          <ac:picMkLst>
            <pc:docMk/>
            <pc:sldMk cId="2558687251" sldId="289"/>
            <ac:picMk id="6" creationId="{00000000-0000-0000-0000-000000000000}"/>
          </ac:picMkLst>
        </pc:picChg>
        <pc:picChg chg="add">
          <ac:chgData name="Young, Kimberly" userId="ff8ad6cf-2d73-4f8b-976d-198e6df20a90" providerId="ADAL" clId="{2B1F3B4B-A954-4EE9-B147-A2B4DA45E240}" dt="2021-07-09T16:04:32.357" v="158" actId="26606"/>
          <ac:picMkLst>
            <pc:docMk/>
            <pc:sldMk cId="2558687251" sldId="289"/>
            <ac:picMk id="11" creationId="{A53ED3FC-3BE8-4F1F-BEF1-74B1C721718A}"/>
          </ac:picMkLst>
        </pc:picChg>
      </pc:sldChg>
      <pc:sldChg chg="addSp delSp modSp mod setBg">
        <pc:chgData name="Young, Kimberly" userId="ff8ad6cf-2d73-4f8b-976d-198e6df20a90" providerId="ADAL" clId="{2B1F3B4B-A954-4EE9-B147-A2B4DA45E240}" dt="2021-07-09T16:04:41.704" v="162" actId="26606"/>
        <pc:sldMkLst>
          <pc:docMk/>
          <pc:sldMk cId="1334457499" sldId="290"/>
        </pc:sldMkLst>
        <pc:spChg chg="mod">
          <ac:chgData name="Young, Kimberly" userId="ff8ad6cf-2d73-4f8b-976d-198e6df20a90" providerId="ADAL" clId="{2B1F3B4B-A954-4EE9-B147-A2B4DA45E240}" dt="2021-07-09T16:04:41.704" v="162" actId="26606"/>
          <ac:spMkLst>
            <pc:docMk/>
            <pc:sldMk cId="1334457499" sldId="290"/>
            <ac:spMk id="2" creationId="{00000000-0000-0000-0000-000000000000}"/>
          </ac:spMkLst>
        </pc:spChg>
        <pc:spChg chg="mod">
          <ac:chgData name="Young, Kimberly" userId="ff8ad6cf-2d73-4f8b-976d-198e6df20a90" providerId="ADAL" clId="{2B1F3B4B-A954-4EE9-B147-A2B4DA45E240}" dt="2021-07-09T16:04:41.704" v="162" actId="26606"/>
          <ac:spMkLst>
            <pc:docMk/>
            <pc:sldMk cId="1334457499" sldId="290"/>
            <ac:spMk id="5" creationId="{00000000-0000-0000-0000-000000000000}"/>
          </ac:spMkLst>
        </pc:spChg>
        <pc:picChg chg="mod ord">
          <ac:chgData name="Young, Kimberly" userId="ff8ad6cf-2d73-4f8b-976d-198e6df20a90" providerId="ADAL" clId="{2B1F3B4B-A954-4EE9-B147-A2B4DA45E240}" dt="2021-07-09T16:04:41.704" v="162" actId="26606"/>
          <ac:picMkLst>
            <pc:docMk/>
            <pc:sldMk cId="1334457499" sldId="290"/>
            <ac:picMk id="6" creationId="{00000000-0000-0000-0000-000000000000}"/>
          </ac:picMkLst>
        </pc:picChg>
        <pc:picChg chg="add del">
          <ac:chgData name="Young, Kimberly" userId="ff8ad6cf-2d73-4f8b-976d-198e6df20a90" providerId="ADAL" clId="{2B1F3B4B-A954-4EE9-B147-A2B4DA45E240}" dt="2021-07-09T16:04:41.689" v="161" actId="26606"/>
          <ac:picMkLst>
            <pc:docMk/>
            <pc:sldMk cId="1334457499" sldId="290"/>
            <ac:picMk id="11" creationId="{DF6A9299-1D12-47E2-9DD4-03342553C4AA}"/>
          </ac:picMkLst>
        </pc:picChg>
        <pc:picChg chg="add">
          <ac:chgData name="Young, Kimberly" userId="ff8ad6cf-2d73-4f8b-976d-198e6df20a90" providerId="ADAL" clId="{2B1F3B4B-A954-4EE9-B147-A2B4DA45E240}" dt="2021-07-09T16:04:41.704" v="162" actId="26606"/>
          <ac:picMkLst>
            <pc:docMk/>
            <pc:sldMk cId="1334457499" sldId="290"/>
            <ac:picMk id="13" creationId="{A53ED3FC-3BE8-4F1F-BEF1-74B1C721718A}"/>
          </ac:picMkLst>
        </pc:picChg>
      </pc:sldChg>
      <pc:sldChg chg="modSp del mod">
        <pc:chgData name="Young, Kimberly" userId="ff8ad6cf-2d73-4f8b-976d-198e6df20a90" providerId="ADAL" clId="{2B1F3B4B-A954-4EE9-B147-A2B4DA45E240}" dt="2021-07-09T16:04:52.744" v="164" actId="2696"/>
        <pc:sldMkLst>
          <pc:docMk/>
          <pc:sldMk cId="3411074181" sldId="291"/>
        </pc:sldMkLst>
        <pc:spChg chg="mod">
          <ac:chgData name="Young, Kimberly" userId="ff8ad6cf-2d73-4f8b-976d-198e6df20a90" providerId="ADAL" clId="{2B1F3B4B-A954-4EE9-B147-A2B4DA45E240}" dt="2021-07-09T15:58:11.999" v="33"/>
          <ac:spMkLst>
            <pc:docMk/>
            <pc:sldMk cId="3411074181" sldId="291"/>
            <ac:spMk id="2" creationId="{00000000-0000-0000-0000-000000000000}"/>
          </ac:spMkLst>
        </pc:spChg>
        <pc:spChg chg="mod">
          <ac:chgData name="Young, Kimberly" userId="ff8ad6cf-2d73-4f8b-976d-198e6df20a90" providerId="ADAL" clId="{2B1F3B4B-A954-4EE9-B147-A2B4DA45E240}" dt="2021-07-09T15:58:12.215" v="40" actId="27636"/>
          <ac:spMkLst>
            <pc:docMk/>
            <pc:sldMk cId="3411074181" sldId="291"/>
            <ac:spMk id="4" creationId="{00000000-0000-0000-0000-000000000000}"/>
          </ac:spMkLst>
        </pc:spChg>
        <pc:spChg chg="mod">
          <ac:chgData name="Young, Kimberly" userId="ff8ad6cf-2d73-4f8b-976d-198e6df20a90" providerId="ADAL" clId="{2B1F3B4B-A954-4EE9-B147-A2B4DA45E240}" dt="2021-07-09T15:58:12.215" v="41" actId="27636"/>
          <ac:spMkLst>
            <pc:docMk/>
            <pc:sldMk cId="3411074181" sldId="291"/>
            <ac:spMk id="6" creationId="{00000000-0000-0000-0000-000000000000}"/>
          </ac:spMkLst>
        </pc:spChg>
        <pc:spChg chg="mod">
          <ac:chgData name="Young, Kimberly" userId="ff8ad6cf-2d73-4f8b-976d-198e6df20a90" providerId="ADAL" clId="{2B1F3B4B-A954-4EE9-B147-A2B4DA45E240}" dt="2021-07-09T15:58:11.999" v="33"/>
          <ac:spMkLst>
            <pc:docMk/>
            <pc:sldMk cId="3411074181" sldId="291"/>
            <ac:spMk id="7" creationId="{00000000-0000-0000-0000-000000000000}"/>
          </ac:spMkLst>
        </pc:spChg>
      </pc:sldChg>
      <pc:sldChg chg="modSp del mod">
        <pc:chgData name="Young, Kimberly" userId="ff8ad6cf-2d73-4f8b-976d-198e6df20a90" providerId="ADAL" clId="{2B1F3B4B-A954-4EE9-B147-A2B4DA45E240}" dt="2021-07-09T16:04:56.009" v="165" actId="2696"/>
        <pc:sldMkLst>
          <pc:docMk/>
          <pc:sldMk cId="3075628491" sldId="294"/>
        </pc:sldMkLst>
        <pc:spChg chg="mod">
          <ac:chgData name="Young, Kimberly" userId="ff8ad6cf-2d73-4f8b-976d-198e6df20a90" providerId="ADAL" clId="{2B1F3B4B-A954-4EE9-B147-A2B4DA45E240}" dt="2021-07-09T15:58:11.999" v="33"/>
          <ac:spMkLst>
            <pc:docMk/>
            <pc:sldMk cId="3075628491" sldId="294"/>
            <ac:spMk id="2" creationId="{00000000-0000-0000-0000-000000000000}"/>
          </ac:spMkLst>
        </pc:spChg>
        <pc:spChg chg="mod">
          <ac:chgData name="Young, Kimberly" userId="ff8ad6cf-2d73-4f8b-976d-198e6df20a90" providerId="ADAL" clId="{2B1F3B4B-A954-4EE9-B147-A2B4DA45E240}" dt="2021-07-09T15:58:12.230" v="43" actId="27636"/>
          <ac:spMkLst>
            <pc:docMk/>
            <pc:sldMk cId="3075628491" sldId="294"/>
            <ac:spMk id="4" creationId="{00000000-0000-0000-0000-000000000000}"/>
          </ac:spMkLst>
        </pc:spChg>
        <pc:spChg chg="mod">
          <ac:chgData name="Young, Kimberly" userId="ff8ad6cf-2d73-4f8b-976d-198e6df20a90" providerId="ADAL" clId="{2B1F3B4B-A954-4EE9-B147-A2B4DA45E240}" dt="2021-07-09T15:58:12.230" v="42" actId="27636"/>
          <ac:spMkLst>
            <pc:docMk/>
            <pc:sldMk cId="3075628491" sldId="294"/>
            <ac:spMk id="6" creationId="{00000000-0000-0000-0000-000000000000}"/>
          </ac:spMkLst>
        </pc:spChg>
        <pc:spChg chg="mod">
          <ac:chgData name="Young, Kimberly" userId="ff8ad6cf-2d73-4f8b-976d-198e6df20a90" providerId="ADAL" clId="{2B1F3B4B-A954-4EE9-B147-A2B4DA45E240}" dt="2021-07-09T15:58:11.999" v="33"/>
          <ac:spMkLst>
            <pc:docMk/>
            <pc:sldMk cId="3075628491" sldId="294"/>
            <ac:spMk id="7" creationId="{00000000-0000-0000-0000-000000000000}"/>
          </ac:spMkLst>
        </pc:spChg>
      </pc:sldChg>
      <pc:sldChg chg="modSp del">
        <pc:chgData name="Young, Kimberly" userId="ff8ad6cf-2d73-4f8b-976d-198e6df20a90" providerId="ADAL" clId="{2B1F3B4B-A954-4EE9-B147-A2B4DA45E240}" dt="2021-07-09T16:04:57.983" v="166" actId="2696"/>
        <pc:sldMkLst>
          <pc:docMk/>
          <pc:sldMk cId="1098264954" sldId="295"/>
        </pc:sldMkLst>
        <pc:spChg chg="mod">
          <ac:chgData name="Young, Kimberly" userId="ff8ad6cf-2d73-4f8b-976d-198e6df20a90" providerId="ADAL" clId="{2B1F3B4B-A954-4EE9-B147-A2B4DA45E240}" dt="2021-07-09T15:58:11.999" v="33"/>
          <ac:spMkLst>
            <pc:docMk/>
            <pc:sldMk cId="1098264954" sldId="295"/>
            <ac:spMk id="2" creationId="{00000000-0000-0000-0000-000000000000}"/>
          </ac:spMkLst>
        </pc:spChg>
        <pc:spChg chg="mod">
          <ac:chgData name="Young, Kimberly" userId="ff8ad6cf-2d73-4f8b-976d-198e6df20a90" providerId="ADAL" clId="{2B1F3B4B-A954-4EE9-B147-A2B4DA45E240}" dt="2021-07-09T15:58:11.999" v="33"/>
          <ac:spMkLst>
            <pc:docMk/>
            <pc:sldMk cId="1098264954" sldId="295"/>
            <ac:spMk id="4" creationId="{00000000-0000-0000-0000-000000000000}"/>
          </ac:spMkLst>
        </pc:spChg>
      </pc:sldChg>
      <pc:sldChg chg="modSp del mod">
        <pc:chgData name="Young, Kimberly" userId="ff8ad6cf-2d73-4f8b-976d-198e6df20a90" providerId="ADAL" clId="{2B1F3B4B-A954-4EE9-B147-A2B4DA45E240}" dt="2021-07-09T16:05:00.018" v="167" actId="2696"/>
        <pc:sldMkLst>
          <pc:docMk/>
          <pc:sldMk cId="2156472260" sldId="296"/>
        </pc:sldMkLst>
        <pc:spChg chg="mod">
          <ac:chgData name="Young, Kimberly" userId="ff8ad6cf-2d73-4f8b-976d-198e6df20a90" providerId="ADAL" clId="{2B1F3B4B-A954-4EE9-B147-A2B4DA45E240}" dt="2021-07-09T15:58:11.999" v="33"/>
          <ac:spMkLst>
            <pc:docMk/>
            <pc:sldMk cId="2156472260" sldId="296"/>
            <ac:spMk id="2" creationId="{00000000-0000-0000-0000-000000000000}"/>
          </ac:spMkLst>
        </pc:spChg>
        <pc:spChg chg="mod">
          <ac:chgData name="Young, Kimberly" userId="ff8ad6cf-2d73-4f8b-976d-198e6df20a90" providerId="ADAL" clId="{2B1F3B4B-A954-4EE9-B147-A2B4DA45E240}" dt="2021-07-09T15:58:12.230" v="44" actId="27636"/>
          <ac:spMkLst>
            <pc:docMk/>
            <pc:sldMk cId="2156472260" sldId="296"/>
            <ac:spMk id="4" creationId="{00000000-0000-0000-0000-000000000000}"/>
          </ac:spMkLst>
        </pc:spChg>
        <pc:spChg chg="mod">
          <ac:chgData name="Young, Kimberly" userId="ff8ad6cf-2d73-4f8b-976d-198e6df20a90" providerId="ADAL" clId="{2B1F3B4B-A954-4EE9-B147-A2B4DA45E240}" dt="2021-07-09T15:58:12.230" v="45" actId="27636"/>
          <ac:spMkLst>
            <pc:docMk/>
            <pc:sldMk cId="2156472260" sldId="296"/>
            <ac:spMk id="6" creationId="{00000000-0000-0000-0000-000000000000}"/>
          </ac:spMkLst>
        </pc:spChg>
        <pc:spChg chg="mod">
          <ac:chgData name="Young, Kimberly" userId="ff8ad6cf-2d73-4f8b-976d-198e6df20a90" providerId="ADAL" clId="{2B1F3B4B-A954-4EE9-B147-A2B4DA45E240}" dt="2021-07-09T15:58:11.999" v="33"/>
          <ac:spMkLst>
            <pc:docMk/>
            <pc:sldMk cId="2156472260" sldId="296"/>
            <ac:spMk id="7" creationId="{00000000-0000-0000-0000-000000000000}"/>
          </ac:spMkLst>
        </pc:spChg>
      </pc:sldChg>
      <pc:sldChg chg="modSp del mod">
        <pc:chgData name="Young, Kimberly" userId="ff8ad6cf-2d73-4f8b-976d-198e6df20a90" providerId="ADAL" clId="{2B1F3B4B-A954-4EE9-B147-A2B4DA45E240}" dt="2021-07-09T16:05:03.342" v="168" actId="2696"/>
        <pc:sldMkLst>
          <pc:docMk/>
          <pc:sldMk cId="4040312518" sldId="297"/>
        </pc:sldMkLst>
        <pc:spChg chg="mod">
          <ac:chgData name="Young, Kimberly" userId="ff8ad6cf-2d73-4f8b-976d-198e6df20a90" providerId="ADAL" clId="{2B1F3B4B-A954-4EE9-B147-A2B4DA45E240}" dt="2021-07-09T15:58:11.999" v="33"/>
          <ac:spMkLst>
            <pc:docMk/>
            <pc:sldMk cId="4040312518" sldId="297"/>
            <ac:spMk id="2" creationId="{00000000-0000-0000-0000-000000000000}"/>
          </ac:spMkLst>
        </pc:spChg>
        <pc:spChg chg="mod">
          <ac:chgData name="Young, Kimberly" userId="ff8ad6cf-2d73-4f8b-976d-198e6df20a90" providerId="ADAL" clId="{2B1F3B4B-A954-4EE9-B147-A2B4DA45E240}" dt="2021-07-09T15:58:12.246" v="47" actId="27636"/>
          <ac:spMkLst>
            <pc:docMk/>
            <pc:sldMk cId="4040312518" sldId="297"/>
            <ac:spMk id="4" creationId="{00000000-0000-0000-0000-000000000000}"/>
          </ac:spMkLst>
        </pc:spChg>
        <pc:spChg chg="mod">
          <ac:chgData name="Young, Kimberly" userId="ff8ad6cf-2d73-4f8b-976d-198e6df20a90" providerId="ADAL" clId="{2B1F3B4B-A954-4EE9-B147-A2B4DA45E240}" dt="2021-07-09T15:58:12.246" v="46" actId="27636"/>
          <ac:spMkLst>
            <pc:docMk/>
            <pc:sldMk cId="4040312518" sldId="297"/>
            <ac:spMk id="6" creationId="{00000000-0000-0000-0000-000000000000}"/>
          </ac:spMkLst>
        </pc:spChg>
        <pc:spChg chg="mod">
          <ac:chgData name="Young, Kimberly" userId="ff8ad6cf-2d73-4f8b-976d-198e6df20a90" providerId="ADAL" clId="{2B1F3B4B-A954-4EE9-B147-A2B4DA45E240}" dt="2021-07-09T15:58:11.999" v="33"/>
          <ac:spMkLst>
            <pc:docMk/>
            <pc:sldMk cId="4040312518" sldId="297"/>
            <ac:spMk id="7" creationId="{00000000-0000-0000-0000-000000000000}"/>
          </ac:spMkLst>
        </pc:spChg>
      </pc:sldChg>
      <pc:sldChg chg="addSp modSp mod setBg">
        <pc:chgData name="Young, Kimberly" userId="ff8ad6cf-2d73-4f8b-976d-198e6df20a90" providerId="ADAL" clId="{2B1F3B4B-A954-4EE9-B147-A2B4DA45E240}" dt="2021-07-09T16:05:10.576" v="169" actId="26606"/>
        <pc:sldMkLst>
          <pc:docMk/>
          <pc:sldMk cId="3826833351" sldId="298"/>
        </pc:sldMkLst>
        <pc:spChg chg="mod">
          <ac:chgData name="Young, Kimberly" userId="ff8ad6cf-2d73-4f8b-976d-198e6df20a90" providerId="ADAL" clId="{2B1F3B4B-A954-4EE9-B147-A2B4DA45E240}" dt="2021-07-09T16:05:10.576" v="169" actId="26606"/>
          <ac:spMkLst>
            <pc:docMk/>
            <pc:sldMk cId="3826833351" sldId="298"/>
            <ac:spMk id="2" creationId="{00000000-0000-0000-0000-000000000000}"/>
          </ac:spMkLst>
        </pc:spChg>
        <pc:spChg chg="mod">
          <ac:chgData name="Young, Kimberly" userId="ff8ad6cf-2d73-4f8b-976d-198e6df20a90" providerId="ADAL" clId="{2B1F3B4B-A954-4EE9-B147-A2B4DA45E240}" dt="2021-07-09T16:05:10.576" v="169" actId="26606"/>
          <ac:spMkLst>
            <pc:docMk/>
            <pc:sldMk cId="3826833351" sldId="298"/>
            <ac:spMk id="3" creationId="{00000000-0000-0000-0000-000000000000}"/>
          </ac:spMkLst>
        </pc:spChg>
        <pc:spChg chg="add">
          <ac:chgData name="Young, Kimberly" userId="ff8ad6cf-2d73-4f8b-976d-198e6df20a90" providerId="ADAL" clId="{2B1F3B4B-A954-4EE9-B147-A2B4DA45E240}" dt="2021-07-09T16:05:10.576" v="169" actId="26606"/>
          <ac:spMkLst>
            <pc:docMk/>
            <pc:sldMk cId="3826833351" sldId="298"/>
            <ac:spMk id="8" creationId="{50E53EDA-3B94-4F6B-9E86-D3BB9EBB9616}"/>
          </ac:spMkLst>
        </pc:spChg>
        <pc:cxnChg chg="add">
          <ac:chgData name="Young, Kimberly" userId="ff8ad6cf-2d73-4f8b-976d-198e6df20a90" providerId="ADAL" clId="{2B1F3B4B-A954-4EE9-B147-A2B4DA45E240}" dt="2021-07-09T16:05:10.576" v="169" actId="26606"/>
          <ac:cxnSpMkLst>
            <pc:docMk/>
            <pc:sldMk cId="3826833351" sldId="298"/>
            <ac:cxnSpMk id="10" creationId="{30EFD79F-7790-479B-B7DB-BD0D8C101DDD}"/>
          </ac:cxnSpMkLst>
        </pc:cxnChg>
      </pc:sldChg>
      <pc:sldChg chg="modSp del mod">
        <pc:chgData name="Young, Kimberly" userId="ff8ad6cf-2d73-4f8b-976d-198e6df20a90" providerId="ADAL" clId="{2B1F3B4B-A954-4EE9-B147-A2B4DA45E240}" dt="2021-07-09T16:05:33.103" v="175" actId="2696"/>
        <pc:sldMkLst>
          <pc:docMk/>
          <pc:sldMk cId="1814217704" sldId="299"/>
        </pc:sldMkLst>
        <pc:spChg chg="mod">
          <ac:chgData name="Young, Kimberly" userId="ff8ad6cf-2d73-4f8b-976d-198e6df20a90" providerId="ADAL" clId="{2B1F3B4B-A954-4EE9-B147-A2B4DA45E240}" dt="2021-07-09T15:58:11.999" v="33"/>
          <ac:spMkLst>
            <pc:docMk/>
            <pc:sldMk cId="1814217704" sldId="299"/>
            <ac:spMk id="4" creationId="{00000000-0000-0000-0000-000000000000}"/>
          </ac:spMkLst>
        </pc:spChg>
        <pc:spChg chg="mod">
          <ac:chgData name="Young, Kimberly" userId="ff8ad6cf-2d73-4f8b-976d-198e6df20a90" providerId="ADAL" clId="{2B1F3B4B-A954-4EE9-B147-A2B4DA45E240}" dt="2021-07-09T15:58:12.284" v="51" actId="27636"/>
          <ac:spMkLst>
            <pc:docMk/>
            <pc:sldMk cId="1814217704" sldId="299"/>
            <ac:spMk id="5" creationId="{00000000-0000-0000-0000-000000000000}"/>
          </ac:spMkLst>
        </pc:spChg>
      </pc:sldChg>
      <pc:sldChg chg="modSp del">
        <pc:chgData name="Young, Kimberly" userId="ff8ad6cf-2d73-4f8b-976d-198e6df20a90" providerId="ADAL" clId="{2B1F3B4B-A954-4EE9-B147-A2B4DA45E240}" dt="2021-07-09T16:05:19.415" v="170" actId="2696"/>
        <pc:sldMkLst>
          <pc:docMk/>
          <pc:sldMk cId="974238103" sldId="300"/>
        </pc:sldMkLst>
        <pc:spChg chg="mod">
          <ac:chgData name="Young, Kimberly" userId="ff8ad6cf-2d73-4f8b-976d-198e6df20a90" providerId="ADAL" clId="{2B1F3B4B-A954-4EE9-B147-A2B4DA45E240}" dt="2021-07-09T15:58:11.999" v="33"/>
          <ac:spMkLst>
            <pc:docMk/>
            <pc:sldMk cId="974238103" sldId="300"/>
            <ac:spMk id="3" creationId="{00000000-0000-0000-0000-000000000000}"/>
          </ac:spMkLst>
        </pc:spChg>
      </pc:sldChg>
      <pc:sldChg chg="modSp del mod">
        <pc:chgData name="Young, Kimberly" userId="ff8ad6cf-2d73-4f8b-976d-198e6df20a90" providerId="ADAL" clId="{2B1F3B4B-A954-4EE9-B147-A2B4DA45E240}" dt="2021-07-09T16:05:28.832" v="173" actId="2696"/>
        <pc:sldMkLst>
          <pc:docMk/>
          <pc:sldMk cId="85112769" sldId="301"/>
        </pc:sldMkLst>
        <pc:spChg chg="mod">
          <ac:chgData name="Young, Kimberly" userId="ff8ad6cf-2d73-4f8b-976d-198e6df20a90" providerId="ADAL" clId="{2B1F3B4B-A954-4EE9-B147-A2B4DA45E240}" dt="2021-07-09T15:58:12.284" v="50" actId="27636"/>
          <ac:spMkLst>
            <pc:docMk/>
            <pc:sldMk cId="85112769" sldId="301"/>
            <ac:spMk id="5" creationId="{00000000-0000-0000-0000-000000000000}"/>
          </ac:spMkLst>
        </pc:spChg>
        <pc:picChg chg="mod">
          <ac:chgData name="Young, Kimberly" userId="ff8ad6cf-2d73-4f8b-976d-198e6df20a90" providerId="ADAL" clId="{2B1F3B4B-A954-4EE9-B147-A2B4DA45E240}" dt="2021-07-09T15:58:11.999" v="33"/>
          <ac:picMkLst>
            <pc:docMk/>
            <pc:sldMk cId="85112769" sldId="301"/>
            <ac:picMk id="6" creationId="{00000000-0000-0000-0000-000000000000}"/>
          </ac:picMkLst>
        </pc:picChg>
      </pc:sldChg>
      <pc:sldChg chg="modSp del mod">
        <pc:chgData name="Young, Kimberly" userId="ff8ad6cf-2d73-4f8b-976d-198e6df20a90" providerId="ADAL" clId="{2B1F3B4B-A954-4EE9-B147-A2B4DA45E240}" dt="2021-07-09T16:05:27.046" v="172" actId="2696"/>
        <pc:sldMkLst>
          <pc:docMk/>
          <pc:sldMk cId="454219912" sldId="302"/>
        </pc:sldMkLst>
        <pc:spChg chg="mod">
          <ac:chgData name="Young, Kimberly" userId="ff8ad6cf-2d73-4f8b-976d-198e6df20a90" providerId="ADAL" clId="{2B1F3B4B-A954-4EE9-B147-A2B4DA45E240}" dt="2021-07-09T15:58:11.999" v="33"/>
          <ac:spMkLst>
            <pc:docMk/>
            <pc:sldMk cId="454219912" sldId="302"/>
            <ac:spMk id="2" creationId="{00000000-0000-0000-0000-000000000000}"/>
          </ac:spMkLst>
        </pc:spChg>
        <pc:spChg chg="mod">
          <ac:chgData name="Young, Kimberly" userId="ff8ad6cf-2d73-4f8b-976d-198e6df20a90" providerId="ADAL" clId="{2B1F3B4B-A954-4EE9-B147-A2B4DA45E240}" dt="2021-07-09T15:58:12.268" v="49" actId="27636"/>
          <ac:spMkLst>
            <pc:docMk/>
            <pc:sldMk cId="454219912" sldId="302"/>
            <ac:spMk id="4" creationId="{00000000-0000-0000-0000-000000000000}"/>
          </ac:spMkLst>
        </pc:spChg>
      </pc:sldChg>
      <pc:sldChg chg="addSp delSp modSp mod setBg setClrOvrMap">
        <pc:chgData name="Young, Kimberly" userId="ff8ad6cf-2d73-4f8b-976d-198e6df20a90" providerId="ADAL" clId="{2B1F3B4B-A954-4EE9-B147-A2B4DA45E240}" dt="2021-07-09T16:06:40.159" v="191" actId="20577"/>
        <pc:sldMkLst>
          <pc:docMk/>
          <pc:sldMk cId="2615693979" sldId="303"/>
        </pc:sldMkLst>
        <pc:spChg chg="mod">
          <ac:chgData name="Young, Kimberly" userId="ff8ad6cf-2d73-4f8b-976d-198e6df20a90" providerId="ADAL" clId="{2B1F3B4B-A954-4EE9-B147-A2B4DA45E240}" dt="2021-07-09T16:05:51.316" v="183" actId="26606"/>
          <ac:spMkLst>
            <pc:docMk/>
            <pc:sldMk cId="2615693979" sldId="303"/>
            <ac:spMk id="2" creationId="{00000000-0000-0000-0000-000000000000}"/>
          </ac:spMkLst>
        </pc:spChg>
        <pc:spChg chg="add del mod">
          <ac:chgData name="Young, Kimberly" userId="ff8ad6cf-2d73-4f8b-976d-198e6df20a90" providerId="ADAL" clId="{2B1F3B4B-A954-4EE9-B147-A2B4DA45E240}" dt="2021-07-09T16:05:51.316" v="183" actId="26606"/>
          <ac:spMkLst>
            <pc:docMk/>
            <pc:sldMk cId="2615693979" sldId="303"/>
            <ac:spMk id="3" creationId="{00000000-0000-0000-0000-000000000000}"/>
          </ac:spMkLst>
        </pc:spChg>
        <pc:spChg chg="add">
          <ac:chgData name="Young, Kimberly" userId="ff8ad6cf-2d73-4f8b-976d-198e6df20a90" providerId="ADAL" clId="{2B1F3B4B-A954-4EE9-B147-A2B4DA45E240}" dt="2021-07-09T16:05:51.316" v="183" actId="26606"/>
          <ac:spMkLst>
            <pc:docMk/>
            <pc:sldMk cId="2615693979" sldId="303"/>
            <ac:spMk id="8" creationId="{50E53EDA-3B94-4F6B-9E86-D3BB9EBB9616}"/>
          </ac:spMkLst>
        </pc:spChg>
        <pc:spChg chg="add del">
          <ac:chgData name="Young, Kimberly" userId="ff8ad6cf-2d73-4f8b-976d-198e6df20a90" providerId="ADAL" clId="{2B1F3B4B-A954-4EE9-B147-A2B4DA45E240}" dt="2021-07-09T16:05:51.300" v="182" actId="26606"/>
          <ac:spMkLst>
            <pc:docMk/>
            <pc:sldMk cId="2615693979" sldId="303"/>
            <ac:spMk id="9" creationId="{75F65CD9-825D-44BD-8681-D42D260D4C63}"/>
          </ac:spMkLst>
        </pc:spChg>
        <pc:spChg chg="add del">
          <ac:chgData name="Young, Kimberly" userId="ff8ad6cf-2d73-4f8b-976d-198e6df20a90" providerId="ADAL" clId="{2B1F3B4B-A954-4EE9-B147-A2B4DA45E240}" dt="2021-07-09T16:05:51.300" v="182" actId="26606"/>
          <ac:spMkLst>
            <pc:docMk/>
            <pc:sldMk cId="2615693979" sldId="303"/>
            <ac:spMk id="11" creationId="{B2F64C47-BE0B-4DA4-A62F-C6922DD2082F}"/>
          </ac:spMkLst>
        </pc:spChg>
        <pc:spChg chg="add mod">
          <ac:chgData name="Young, Kimberly" userId="ff8ad6cf-2d73-4f8b-976d-198e6df20a90" providerId="ADAL" clId="{2B1F3B4B-A954-4EE9-B147-A2B4DA45E240}" dt="2021-07-09T16:06:40.159" v="191" actId="20577"/>
          <ac:spMkLst>
            <pc:docMk/>
            <pc:sldMk cId="2615693979" sldId="303"/>
            <ac:spMk id="13" creationId="{00000000-0000-0000-0000-000000000000}"/>
          </ac:spMkLst>
        </pc:spChg>
        <pc:graphicFrameChg chg="add del">
          <ac:chgData name="Young, Kimberly" userId="ff8ad6cf-2d73-4f8b-976d-198e6df20a90" providerId="ADAL" clId="{2B1F3B4B-A954-4EE9-B147-A2B4DA45E240}" dt="2021-07-09T16:05:51.300" v="182" actId="26606"/>
          <ac:graphicFrameMkLst>
            <pc:docMk/>
            <pc:sldMk cId="2615693979" sldId="303"/>
            <ac:graphicFrameMk id="5" creationId="{A9D419D5-F8C8-4453-BA44-98CCD30D0FCE}"/>
          </ac:graphicFrameMkLst>
        </pc:graphicFrameChg>
        <pc:cxnChg chg="add">
          <ac:chgData name="Young, Kimberly" userId="ff8ad6cf-2d73-4f8b-976d-198e6df20a90" providerId="ADAL" clId="{2B1F3B4B-A954-4EE9-B147-A2B4DA45E240}" dt="2021-07-09T16:05:51.316" v="183" actId="26606"/>
          <ac:cxnSpMkLst>
            <pc:docMk/>
            <pc:sldMk cId="2615693979" sldId="303"/>
            <ac:cxnSpMk id="10" creationId="{30EFD79F-7790-479B-B7DB-BD0D8C101DDD}"/>
          </ac:cxnSpMkLst>
        </pc:cxnChg>
      </pc:sldChg>
      <pc:sldChg chg="modSp del mod">
        <pc:chgData name="Young, Kimberly" userId="ff8ad6cf-2d73-4f8b-976d-198e6df20a90" providerId="ADAL" clId="{2B1F3B4B-A954-4EE9-B147-A2B4DA45E240}" dt="2021-07-09T16:05:42.009" v="179" actId="2696"/>
        <pc:sldMkLst>
          <pc:docMk/>
          <pc:sldMk cId="1194428552" sldId="304"/>
        </pc:sldMkLst>
        <pc:spChg chg="mod">
          <ac:chgData name="Young, Kimberly" userId="ff8ad6cf-2d73-4f8b-976d-198e6df20a90" providerId="ADAL" clId="{2B1F3B4B-A954-4EE9-B147-A2B4DA45E240}" dt="2021-07-09T15:58:12.299" v="53" actId="27636"/>
          <ac:spMkLst>
            <pc:docMk/>
            <pc:sldMk cId="1194428552" sldId="304"/>
            <ac:spMk id="3" creationId="{00000000-0000-0000-0000-000000000000}"/>
          </ac:spMkLst>
        </pc:spChg>
        <pc:spChg chg="mod">
          <ac:chgData name="Young, Kimberly" userId="ff8ad6cf-2d73-4f8b-976d-198e6df20a90" providerId="ADAL" clId="{2B1F3B4B-A954-4EE9-B147-A2B4DA45E240}" dt="2021-07-09T15:58:11.999" v="33"/>
          <ac:spMkLst>
            <pc:docMk/>
            <pc:sldMk cId="1194428552" sldId="304"/>
            <ac:spMk id="4" creationId="{00000000-0000-0000-0000-000000000000}"/>
          </ac:spMkLst>
        </pc:spChg>
        <pc:picChg chg="mod">
          <ac:chgData name="Young, Kimberly" userId="ff8ad6cf-2d73-4f8b-976d-198e6df20a90" providerId="ADAL" clId="{2B1F3B4B-A954-4EE9-B147-A2B4DA45E240}" dt="2021-07-09T15:58:11.999" v="33"/>
          <ac:picMkLst>
            <pc:docMk/>
            <pc:sldMk cId="1194428552" sldId="304"/>
            <ac:picMk id="2" creationId="{00000000-0000-0000-0000-000000000000}"/>
          </ac:picMkLst>
        </pc:picChg>
      </pc:sldChg>
      <pc:sldChg chg="modSp del mod">
        <pc:chgData name="Young, Kimberly" userId="ff8ad6cf-2d73-4f8b-976d-198e6df20a90" providerId="ADAL" clId="{2B1F3B4B-A954-4EE9-B147-A2B4DA45E240}" dt="2021-07-09T16:05:34.753" v="176" actId="2696"/>
        <pc:sldMkLst>
          <pc:docMk/>
          <pc:sldMk cId="234086659" sldId="305"/>
        </pc:sldMkLst>
        <pc:spChg chg="mod">
          <ac:chgData name="Young, Kimberly" userId="ff8ad6cf-2d73-4f8b-976d-198e6df20a90" providerId="ADAL" clId="{2B1F3B4B-A954-4EE9-B147-A2B4DA45E240}" dt="2021-07-09T15:58:11.999" v="33"/>
          <ac:spMkLst>
            <pc:docMk/>
            <pc:sldMk cId="234086659" sldId="305"/>
            <ac:spMk id="4" creationId="{00000000-0000-0000-0000-000000000000}"/>
          </ac:spMkLst>
        </pc:spChg>
        <pc:spChg chg="mod">
          <ac:chgData name="Young, Kimberly" userId="ff8ad6cf-2d73-4f8b-976d-198e6df20a90" providerId="ADAL" clId="{2B1F3B4B-A954-4EE9-B147-A2B4DA45E240}" dt="2021-07-09T15:58:12.299" v="52" actId="27636"/>
          <ac:spMkLst>
            <pc:docMk/>
            <pc:sldMk cId="234086659" sldId="305"/>
            <ac:spMk id="6" creationId="{00000000-0000-0000-0000-000000000000}"/>
          </ac:spMkLst>
        </pc:spChg>
      </pc:sldChg>
      <pc:sldChg chg="modSp del">
        <pc:chgData name="Young, Kimberly" userId="ff8ad6cf-2d73-4f8b-976d-198e6df20a90" providerId="ADAL" clId="{2B1F3B4B-A954-4EE9-B147-A2B4DA45E240}" dt="2021-07-09T16:05:36.561" v="177" actId="2696"/>
        <pc:sldMkLst>
          <pc:docMk/>
          <pc:sldMk cId="2143234942" sldId="306"/>
        </pc:sldMkLst>
        <pc:spChg chg="mod">
          <ac:chgData name="Young, Kimberly" userId="ff8ad6cf-2d73-4f8b-976d-198e6df20a90" providerId="ADAL" clId="{2B1F3B4B-A954-4EE9-B147-A2B4DA45E240}" dt="2021-07-09T15:58:11.999" v="33"/>
          <ac:spMkLst>
            <pc:docMk/>
            <pc:sldMk cId="2143234942" sldId="306"/>
            <ac:spMk id="4" creationId="{00000000-0000-0000-0000-000000000000}"/>
          </ac:spMkLst>
        </pc:spChg>
      </pc:sldChg>
      <pc:sldChg chg="modSp del">
        <pc:chgData name="Young, Kimberly" userId="ff8ad6cf-2d73-4f8b-976d-198e6df20a90" providerId="ADAL" clId="{2B1F3B4B-A954-4EE9-B147-A2B4DA45E240}" dt="2021-07-09T16:05:39.607" v="178" actId="2696"/>
        <pc:sldMkLst>
          <pc:docMk/>
          <pc:sldMk cId="1328095333" sldId="307"/>
        </pc:sldMkLst>
        <pc:spChg chg="mod">
          <ac:chgData name="Young, Kimberly" userId="ff8ad6cf-2d73-4f8b-976d-198e6df20a90" providerId="ADAL" clId="{2B1F3B4B-A954-4EE9-B147-A2B4DA45E240}" dt="2021-07-09T15:58:11.999" v="33"/>
          <ac:spMkLst>
            <pc:docMk/>
            <pc:sldMk cId="1328095333" sldId="307"/>
            <ac:spMk id="4" creationId="{00000000-0000-0000-0000-000000000000}"/>
          </ac:spMkLst>
        </pc:spChg>
        <pc:spChg chg="mod">
          <ac:chgData name="Young, Kimberly" userId="ff8ad6cf-2d73-4f8b-976d-198e6df20a90" providerId="ADAL" clId="{2B1F3B4B-A954-4EE9-B147-A2B4DA45E240}" dt="2021-07-09T15:58:11.999" v="33"/>
          <ac:spMkLst>
            <pc:docMk/>
            <pc:sldMk cId="1328095333" sldId="307"/>
            <ac:spMk id="6" creationId="{00000000-0000-0000-0000-000000000000}"/>
          </ac:spMkLst>
        </pc:spChg>
      </pc:sldChg>
      <pc:sldChg chg="addSp modSp mod setBg">
        <pc:chgData name="Young, Kimberly" userId="ff8ad6cf-2d73-4f8b-976d-198e6df20a90" providerId="ADAL" clId="{2B1F3B4B-A954-4EE9-B147-A2B4DA45E240}" dt="2021-07-09T16:04:36.163" v="159" actId="26606"/>
        <pc:sldMkLst>
          <pc:docMk/>
          <pc:sldMk cId="2737957658" sldId="308"/>
        </pc:sldMkLst>
        <pc:spChg chg="mod">
          <ac:chgData name="Young, Kimberly" userId="ff8ad6cf-2d73-4f8b-976d-198e6df20a90" providerId="ADAL" clId="{2B1F3B4B-A954-4EE9-B147-A2B4DA45E240}" dt="2021-07-09T16:04:36.163" v="159" actId="26606"/>
          <ac:spMkLst>
            <pc:docMk/>
            <pc:sldMk cId="2737957658" sldId="308"/>
            <ac:spMk id="2" creationId="{00000000-0000-0000-0000-000000000000}"/>
          </ac:spMkLst>
        </pc:spChg>
        <pc:spChg chg="mod">
          <ac:chgData name="Young, Kimberly" userId="ff8ad6cf-2d73-4f8b-976d-198e6df20a90" providerId="ADAL" clId="{2B1F3B4B-A954-4EE9-B147-A2B4DA45E240}" dt="2021-07-09T16:04:36.163" v="159" actId="26606"/>
          <ac:spMkLst>
            <pc:docMk/>
            <pc:sldMk cId="2737957658" sldId="308"/>
            <ac:spMk id="5" creationId="{00000000-0000-0000-0000-000000000000}"/>
          </ac:spMkLst>
        </pc:spChg>
        <pc:picChg chg="mod ord">
          <ac:chgData name="Young, Kimberly" userId="ff8ad6cf-2d73-4f8b-976d-198e6df20a90" providerId="ADAL" clId="{2B1F3B4B-A954-4EE9-B147-A2B4DA45E240}" dt="2021-07-09T16:04:36.163" v="159" actId="26606"/>
          <ac:picMkLst>
            <pc:docMk/>
            <pc:sldMk cId="2737957658" sldId="308"/>
            <ac:picMk id="4" creationId="{00000000-0000-0000-0000-000000000000}"/>
          </ac:picMkLst>
        </pc:picChg>
        <pc:picChg chg="add">
          <ac:chgData name="Young, Kimberly" userId="ff8ad6cf-2d73-4f8b-976d-198e6df20a90" providerId="ADAL" clId="{2B1F3B4B-A954-4EE9-B147-A2B4DA45E240}" dt="2021-07-09T16:04:36.163" v="159" actId="26606"/>
          <ac:picMkLst>
            <pc:docMk/>
            <pc:sldMk cId="2737957658" sldId="308"/>
            <ac:picMk id="10" creationId="{DF6A9299-1D12-47E2-9DD4-03342553C4AA}"/>
          </ac:picMkLst>
        </pc:picChg>
      </pc:sldChg>
      <pc:sldChg chg="addSp modSp mod setBg">
        <pc:chgData name="Young, Kimberly" userId="ff8ad6cf-2d73-4f8b-976d-198e6df20a90" providerId="ADAL" clId="{2B1F3B4B-A954-4EE9-B147-A2B4DA45E240}" dt="2021-07-09T16:04:45.054" v="163" actId="26606"/>
        <pc:sldMkLst>
          <pc:docMk/>
          <pc:sldMk cId="2787440486" sldId="309"/>
        </pc:sldMkLst>
        <pc:spChg chg="mod">
          <ac:chgData name="Young, Kimberly" userId="ff8ad6cf-2d73-4f8b-976d-198e6df20a90" providerId="ADAL" clId="{2B1F3B4B-A954-4EE9-B147-A2B4DA45E240}" dt="2021-07-09T16:04:45.054" v="163" actId="26606"/>
          <ac:spMkLst>
            <pc:docMk/>
            <pc:sldMk cId="2787440486" sldId="309"/>
            <ac:spMk id="2" creationId="{00000000-0000-0000-0000-000000000000}"/>
          </ac:spMkLst>
        </pc:spChg>
        <pc:spChg chg="mod">
          <ac:chgData name="Young, Kimberly" userId="ff8ad6cf-2d73-4f8b-976d-198e6df20a90" providerId="ADAL" clId="{2B1F3B4B-A954-4EE9-B147-A2B4DA45E240}" dt="2021-07-09T16:04:45.054" v="163" actId="26606"/>
          <ac:spMkLst>
            <pc:docMk/>
            <pc:sldMk cId="2787440486" sldId="309"/>
            <ac:spMk id="5" creationId="{00000000-0000-0000-0000-000000000000}"/>
          </ac:spMkLst>
        </pc:spChg>
        <pc:picChg chg="mod">
          <ac:chgData name="Young, Kimberly" userId="ff8ad6cf-2d73-4f8b-976d-198e6df20a90" providerId="ADAL" clId="{2B1F3B4B-A954-4EE9-B147-A2B4DA45E240}" dt="2021-07-09T16:04:45.054" v="163" actId="26606"/>
          <ac:picMkLst>
            <pc:docMk/>
            <pc:sldMk cId="2787440486" sldId="309"/>
            <ac:picMk id="4" creationId="{00000000-0000-0000-0000-000000000000}"/>
          </ac:picMkLst>
        </pc:picChg>
        <pc:picChg chg="add">
          <ac:chgData name="Young, Kimberly" userId="ff8ad6cf-2d73-4f8b-976d-198e6df20a90" providerId="ADAL" clId="{2B1F3B4B-A954-4EE9-B147-A2B4DA45E240}" dt="2021-07-09T16:04:45.054" v="163" actId="26606"/>
          <ac:picMkLst>
            <pc:docMk/>
            <pc:sldMk cId="2787440486" sldId="309"/>
            <ac:picMk id="10" creationId="{A53ED3FC-3BE8-4F1F-BEF1-74B1C721718A}"/>
          </ac:picMkLst>
        </pc:picChg>
      </pc:sldChg>
      <pc:sldChg chg="modSp del mod">
        <pc:chgData name="Young, Kimberly" userId="ff8ad6cf-2d73-4f8b-976d-198e6df20a90" providerId="ADAL" clId="{2B1F3B4B-A954-4EE9-B147-A2B4DA45E240}" dt="2021-07-09T16:05:58.565" v="184" actId="2696"/>
        <pc:sldMkLst>
          <pc:docMk/>
          <pc:sldMk cId="3849145317" sldId="310"/>
        </pc:sldMkLst>
        <pc:spChg chg="mod">
          <ac:chgData name="Young, Kimberly" userId="ff8ad6cf-2d73-4f8b-976d-198e6df20a90" providerId="ADAL" clId="{2B1F3B4B-A954-4EE9-B147-A2B4DA45E240}" dt="2021-07-09T15:58:11.999" v="33"/>
          <ac:spMkLst>
            <pc:docMk/>
            <pc:sldMk cId="3849145317" sldId="310"/>
            <ac:spMk id="2" creationId="{00000000-0000-0000-0000-000000000000}"/>
          </ac:spMkLst>
        </pc:spChg>
        <pc:spChg chg="mod">
          <ac:chgData name="Young, Kimberly" userId="ff8ad6cf-2d73-4f8b-976d-198e6df20a90" providerId="ADAL" clId="{2B1F3B4B-A954-4EE9-B147-A2B4DA45E240}" dt="2021-07-09T15:58:12.330" v="55" actId="27636"/>
          <ac:spMkLst>
            <pc:docMk/>
            <pc:sldMk cId="3849145317" sldId="310"/>
            <ac:spMk id="3" creationId="{00000000-0000-0000-0000-000000000000}"/>
          </ac:spMkLst>
        </pc:spChg>
        <pc:spChg chg="mod">
          <ac:chgData name="Young, Kimberly" userId="ff8ad6cf-2d73-4f8b-976d-198e6df20a90" providerId="ADAL" clId="{2B1F3B4B-A954-4EE9-B147-A2B4DA45E240}" dt="2021-07-09T15:58:12.346" v="56" actId="27636"/>
          <ac:spMkLst>
            <pc:docMk/>
            <pc:sldMk cId="3849145317" sldId="310"/>
            <ac:spMk id="7" creationId="{00000000-0000-0000-0000-000000000000}"/>
          </ac:spMkLst>
        </pc:spChg>
        <pc:spChg chg="mod">
          <ac:chgData name="Young, Kimberly" userId="ff8ad6cf-2d73-4f8b-976d-198e6df20a90" providerId="ADAL" clId="{2B1F3B4B-A954-4EE9-B147-A2B4DA45E240}" dt="2021-07-09T15:58:11.999" v="33"/>
          <ac:spMkLst>
            <pc:docMk/>
            <pc:sldMk cId="3849145317" sldId="310"/>
            <ac:spMk id="8" creationId="{00000000-0000-0000-0000-000000000000}"/>
          </ac:spMkLst>
        </pc:spChg>
        <pc:spChg chg="mod">
          <ac:chgData name="Young, Kimberly" userId="ff8ad6cf-2d73-4f8b-976d-198e6df20a90" providerId="ADAL" clId="{2B1F3B4B-A954-4EE9-B147-A2B4DA45E240}" dt="2021-07-09T15:58:12.346" v="57" actId="27636"/>
          <ac:spMkLst>
            <pc:docMk/>
            <pc:sldMk cId="3849145317" sldId="310"/>
            <ac:spMk id="9" creationId="{00000000-0000-0000-0000-000000000000}"/>
          </ac:spMkLst>
        </pc:spChg>
      </pc:sldChg>
      <pc:sldChg chg="addSp modSp new mod setBg">
        <pc:chgData name="Young, Kimberly" userId="ff8ad6cf-2d73-4f8b-976d-198e6df20a90" providerId="ADAL" clId="{2B1F3B4B-A954-4EE9-B147-A2B4DA45E240}" dt="2021-07-16T20:30:05.263" v="303" actId="1076"/>
        <pc:sldMkLst>
          <pc:docMk/>
          <pc:sldMk cId="4172366047" sldId="310"/>
        </pc:sldMkLst>
        <pc:spChg chg="add mod">
          <ac:chgData name="Young, Kimberly" userId="ff8ad6cf-2d73-4f8b-976d-198e6df20a90" providerId="ADAL" clId="{2B1F3B4B-A954-4EE9-B147-A2B4DA45E240}" dt="2021-07-16T20:30:05.263" v="303" actId="1076"/>
          <ac:spMkLst>
            <pc:docMk/>
            <pc:sldMk cId="4172366047" sldId="310"/>
            <ac:spMk id="4" creationId="{3CF57946-6687-478B-9CF7-A2DD1D53DD67}"/>
          </ac:spMkLst>
        </pc:spChg>
        <pc:picChg chg="add mod">
          <ac:chgData name="Young, Kimberly" userId="ff8ad6cf-2d73-4f8b-976d-198e6df20a90" providerId="ADAL" clId="{2B1F3B4B-A954-4EE9-B147-A2B4DA45E240}" dt="2021-07-16T20:29:51.652" v="290" actId="26606"/>
          <ac:picMkLst>
            <pc:docMk/>
            <pc:sldMk cId="4172366047" sldId="310"/>
            <ac:picMk id="3" creationId="{A557C0CB-4696-4BCC-B1FA-1F9221A9C15A}"/>
          </ac:picMkLst>
        </pc:picChg>
      </pc:sldChg>
      <pc:sldChg chg="modSp del mod">
        <pc:chgData name="Young, Kimberly" userId="ff8ad6cf-2d73-4f8b-976d-198e6df20a90" providerId="ADAL" clId="{2B1F3B4B-A954-4EE9-B147-A2B4DA45E240}" dt="2021-07-09T16:06:23.664" v="187" actId="2696"/>
        <pc:sldMkLst>
          <pc:docMk/>
          <pc:sldMk cId="2121153095" sldId="311"/>
        </pc:sldMkLst>
        <pc:spChg chg="mod">
          <ac:chgData name="Young, Kimberly" userId="ff8ad6cf-2d73-4f8b-976d-198e6df20a90" providerId="ADAL" clId="{2B1F3B4B-A954-4EE9-B147-A2B4DA45E240}" dt="2021-07-09T15:58:11.999" v="33"/>
          <ac:spMkLst>
            <pc:docMk/>
            <pc:sldMk cId="2121153095" sldId="311"/>
            <ac:spMk id="2" creationId="{00000000-0000-0000-0000-000000000000}"/>
          </ac:spMkLst>
        </pc:spChg>
        <pc:spChg chg="mod">
          <ac:chgData name="Young, Kimberly" userId="ff8ad6cf-2d73-4f8b-976d-198e6df20a90" providerId="ADAL" clId="{2B1F3B4B-A954-4EE9-B147-A2B4DA45E240}" dt="2021-07-09T15:58:11.999" v="33"/>
          <ac:spMkLst>
            <pc:docMk/>
            <pc:sldMk cId="2121153095" sldId="311"/>
            <ac:spMk id="3" creationId="{00000000-0000-0000-0000-000000000000}"/>
          </ac:spMkLst>
        </pc:spChg>
        <pc:graphicFrameChg chg="modGraphic">
          <ac:chgData name="Young, Kimberly" userId="ff8ad6cf-2d73-4f8b-976d-198e6df20a90" providerId="ADAL" clId="{2B1F3B4B-A954-4EE9-B147-A2B4DA45E240}" dt="2021-07-09T16:06:15.545" v="186" actId="207"/>
          <ac:graphicFrameMkLst>
            <pc:docMk/>
            <pc:sldMk cId="2121153095" sldId="311"/>
            <ac:graphicFrameMk id="4" creationId="{00000000-0000-0000-0000-000000000000}"/>
          </ac:graphicFrameMkLst>
        </pc:graphicFrameChg>
      </pc:sldChg>
      <pc:sldChg chg="modSp del">
        <pc:chgData name="Young, Kimberly" userId="ff8ad6cf-2d73-4f8b-976d-198e6df20a90" providerId="ADAL" clId="{2B1F3B4B-A954-4EE9-B147-A2B4DA45E240}" dt="2021-07-09T16:06:04.542" v="185" actId="2696"/>
        <pc:sldMkLst>
          <pc:docMk/>
          <pc:sldMk cId="2087316205" sldId="312"/>
        </pc:sldMkLst>
        <pc:spChg chg="mod">
          <ac:chgData name="Young, Kimberly" userId="ff8ad6cf-2d73-4f8b-976d-198e6df20a90" providerId="ADAL" clId="{2B1F3B4B-A954-4EE9-B147-A2B4DA45E240}" dt="2021-07-09T15:58:11.999" v="33"/>
          <ac:spMkLst>
            <pc:docMk/>
            <pc:sldMk cId="2087316205" sldId="312"/>
            <ac:spMk id="2" creationId="{00000000-0000-0000-0000-000000000000}"/>
          </ac:spMkLst>
        </pc:spChg>
        <pc:spChg chg="mod">
          <ac:chgData name="Young, Kimberly" userId="ff8ad6cf-2d73-4f8b-976d-198e6df20a90" providerId="ADAL" clId="{2B1F3B4B-A954-4EE9-B147-A2B4DA45E240}" dt="2021-07-09T15:58:11.999" v="33"/>
          <ac:spMkLst>
            <pc:docMk/>
            <pc:sldMk cId="2087316205" sldId="312"/>
            <ac:spMk id="3" creationId="{00000000-0000-0000-0000-000000000000}"/>
          </ac:spMkLst>
        </pc:spChg>
      </pc:sldChg>
      <pc:sldChg chg="modSp del mod">
        <pc:chgData name="Young, Kimberly" userId="ff8ad6cf-2d73-4f8b-976d-198e6df20a90" providerId="ADAL" clId="{2B1F3B4B-A954-4EE9-B147-A2B4DA45E240}" dt="2021-07-09T16:06:31.127" v="189" actId="2696"/>
        <pc:sldMkLst>
          <pc:docMk/>
          <pc:sldMk cId="3232580658" sldId="313"/>
        </pc:sldMkLst>
        <pc:spChg chg="mod">
          <ac:chgData name="Young, Kimberly" userId="ff8ad6cf-2d73-4f8b-976d-198e6df20a90" providerId="ADAL" clId="{2B1F3B4B-A954-4EE9-B147-A2B4DA45E240}" dt="2021-07-09T15:58:11.999" v="33"/>
          <ac:spMkLst>
            <pc:docMk/>
            <pc:sldMk cId="3232580658" sldId="313"/>
            <ac:spMk id="2" creationId="{00000000-0000-0000-0000-000000000000}"/>
          </ac:spMkLst>
        </pc:spChg>
        <pc:spChg chg="mod">
          <ac:chgData name="Young, Kimberly" userId="ff8ad6cf-2d73-4f8b-976d-198e6df20a90" providerId="ADAL" clId="{2B1F3B4B-A954-4EE9-B147-A2B4DA45E240}" dt="2021-07-09T15:58:12.362" v="58" actId="27636"/>
          <ac:spMkLst>
            <pc:docMk/>
            <pc:sldMk cId="3232580658" sldId="313"/>
            <ac:spMk id="3" creationId="{00000000-0000-0000-0000-000000000000}"/>
          </ac:spMkLst>
        </pc:spChg>
        <pc:spChg chg="mod">
          <ac:chgData name="Young, Kimberly" userId="ff8ad6cf-2d73-4f8b-976d-198e6df20a90" providerId="ADAL" clId="{2B1F3B4B-A954-4EE9-B147-A2B4DA45E240}" dt="2021-07-09T15:58:12.362" v="59" actId="27636"/>
          <ac:spMkLst>
            <pc:docMk/>
            <pc:sldMk cId="3232580658" sldId="313"/>
            <ac:spMk id="4" creationId="{00000000-0000-0000-0000-000000000000}"/>
          </ac:spMkLst>
        </pc:spChg>
        <pc:picChg chg="mod">
          <ac:chgData name="Young, Kimberly" userId="ff8ad6cf-2d73-4f8b-976d-198e6df20a90" providerId="ADAL" clId="{2B1F3B4B-A954-4EE9-B147-A2B4DA45E240}" dt="2021-07-09T16:06:27.631" v="188" actId="1076"/>
          <ac:picMkLst>
            <pc:docMk/>
            <pc:sldMk cId="3232580658" sldId="313"/>
            <ac:picMk id="5" creationId="{00000000-0000-0000-0000-000000000000}"/>
          </ac:picMkLst>
        </pc:picChg>
      </pc:sldChg>
      <pc:sldChg chg="modSp del mod">
        <pc:chgData name="Young, Kimberly" userId="ff8ad6cf-2d73-4f8b-976d-198e6df20a90" providerId="ADAL" clId="{2B1F3B4B-A954-4EE9-B147-A2B4DA45E240}" dt="2021-07-09T16:05:43.634" v="180" actId="2696"/>
        <pc:sldMkLst>
          <pc:docMk/>
          <pc:sldMk cId="1541440130" sldId="314"/>
        </pc:sldMkLst>
        <pc:spChg chg="mod">
          <ac:chgData name="Young, Kimberly" userId="ff8ad6cf-2d73-4f8b-976d-198e6df20a90" providerId="ADAL" clId="{2B1F3B4B-A954-4EE9-B147-A2B4DA45E240}" dt="2021-07-09T15:58:12.315" v="54" actId="27636"/>
          <ac:spMkLst>
            <pc:docMk/>
            <pc:sldMk cId="1541440130" sldId="314"/>
            <ac:spMk id="3" creationId="{00000000-0000-0000-0000-000000000000}"/>
          </ac:spMkLst>
        </pc:spChg>
        <pc:spChg chg="mod">
          <ac:chgData name="Young, Kimberly" userId="ff8ad6cf-2d73-4f8b-976d-198e6df20a90" providerId="ADAL" clId="{2B1F3B4B-A954-4EE9-B147-A2B4DA45E240}" dt="2021-07-09T15:58:11.999" v="33"/>
          <ac:spMkLst>
            <pc:docMk/>
            <pc:sldMk cId="1541440130" sldId="314"/>
            <ac:spMk id="4" creationId="{00000000-0000-0000-0000-000000000000}"/>
          </ac:spMkLst>
        </pc:spChg>
        <pc:picChg chg="mod">
          <ac:chgData name="Young, Kimberly" userId="ff8ad6cf-2d73-4f8b-976d-198e6df20a90" providerId="ADAL" clId="{2B1F3B4B-A954-4EE9-B147-A2B4DA45E240}" dt="2021-07-09T15:58:11.999" v="33"/>
          <ac:picMkLst>
            <pc:docMk/>
            <pc:sldMk cId="1541440130" sldId="314"/>
            <ac:picMk id="2" creationId="{00000000-0000-0000-0000-000000000000}"/>
          </ac:picMkLst>
        </pc:picChg>
      </pc:sldChg>
      <pc:sldChg chg="del">
        <pc:chgData name="Young, Kimberly" userId="ff8ad6cf-2d73-4f8b-976d-198e6df20a90" providerId="ADAL" clId="{2B1F3B4B-A954-4EE9-B147-A2B4DA45E240}" dt="2021-07-09T16:06:57.012" v="195" actId="2696"/>
        <pc:sldMkLst>
          <pc:docMk/>
          <pc:sldMk cId="1788977246" sldId="316"/>
        </pc:sldMkLst>
      </pc:sldChg>
      <pc:sldChg chg="addSp delSp modSp del mod setBg setClrOvrMap">
        <pc:chgData name="Young, Kimberly" userId="ff8ad6cf-2d73-4f8b-976d-198e6df20a90" providerId="ADAL" clId="{2B1F3B4B-A954-4EE9-B147-A2B4DA45E240}" dt="2021-07-09T16:07:08.062" v="199" actId="2696"/>
        <pc:sldMkLst>
          <pc:docMk/>
          <pc:sldMk cId="233363587" sldId="317"/>
        </pc:sldMkLst>
        <pc:spChg chg="mod ord">
          <ac:chgData name="Young, Kimberly" userId="ff8ad6cf-2d73-4f8b-976d-198e6df20a90" providerId="ADAL" clId="{2B1F3B4B-A954-4EE9-B147-A2B4DA45E240}" dt="2021-07-09T16:07:03.402" v="198" actId="26606"/>
          <ac:spMkLst>
            <pc:docMk/>
            <pc:sldMk cId="233363587" sldId="317"/>
            <ac:spMk id="3" creationId="{00000000-0000-0000-0000-000000000000}"/>
          </ac:spMkLst>
        </pc:spChg>
        <pc:spChg chg="add">
          <ac:chgData name="Young, Kimberly" userId="ff8ad6cf-2d73-4f8b-976d-198e6df20a90" providerId="ADAL" clId="{2B1F3B4B-A954-4EE9-B147-A2B4DA45E240}" dt="2021-07-09T16:07:03.402" v="198" actId="26606"/>
          <ac:spMkLst>
            <pc:docMk/>
            <pc:sldMk cId="233363587" sldId="317"/>
            <ac:spMk id="11" creationId="{F8C668FA-2417-47B5-B454-2D55FC17FF7A}"/>
          </ac:spMkLst>
        </pc:spChg>
        <pc:spChg chg="add">
          <ac:chgData name="Young, Kimberly" userId="ff8ad6cf-2d73-4f8b-976d-198e6df20a90" providerId="ADAL" clId="{2B1F3B4B-A954-4EE9-B147-A2B4DA45E240}" dt="2021-07-09T16:07:03.402" v="198" actId="26606"/>
          <ac:spMkLst>
            <pc:docMk/>
            <pc:sldMk cId="233363587" sldId="317"/>
            <ac:spMk id="12" creationId="{2B4CDDF6-55C3-415A-8D8B-7E03C3D616FC}"/>
          </ac:spMkLst>
        </pc:spChg>
        <pc:picChg chg="mod">
          <ac:chgData name="Young, Kimberly" userId="ff8ad6cf-2d73-4f8b-976d-198e6df20a90" providerId="ADAL" clId="{2B1F3B4B-A954-4EE9-B147-A2B4DA45E240}" dt="2021-07-09T16:07:03.402" v="198" actId="26606"/>
          <ac:picMkLst>
            <pc:docMk/>
            <pc:sldMk cId="233363587" sldId="317"/>
            <ac:picMk id="2" creationId="{00000000-0000-0000-0000-000000000000}"/>
          </ac:picMkLst>
        </pc:picChg>
        <pc:picChg chg="add del">
          <ac:chgData name="Young, Kimberly" userId="ff8ad6cf-2d73-4f8b-976d-198e6df20a90" providerId="ADAL" clId="{2B1F3B4B-A954-4EE9-B147-A2B4DA45E240}" dt="2021-07-09T16:07:03.380" v="197" actId="26606"/>
          <ac:picMkLst>
            <pc:docMk/>
            <pc:sldMk cId="233363587" sldId="317"/>
            <ac:picMk id="8" creationId="{A53ED3FC-3BE8-4F1F-BEF1-74B1C721718A}"/>
          </ac:picMkLst>
        </pc:picChg>
        <pc:picChg chg="add">
          <ac:chgData name="Young, Kimberly" userId="ff8ad6cf-2d73-4f8b-976d-198e6df20a90" providerId="ADAL" clId="{2B1F3B4B-A954-4EE9-B147-A2B4DA45E240}" dt="2021-07-09T16:07:03.402" v="198" actId="26606"/>
          <ac:picMkLst>
            <pc:docMk/>
            <pc:sldMk cId="233363587" sldId="317"/>
            <ac:picMk id="10" creationId="{97FEBA57-8992-46BB-BCF0-5A83FE8E01E8}"/>
          </ac:picMkLst>
        </pc:picChg>
      </pc:sldChg>
      <pc:sldChg chg="modSp del">
        <pc:chgData name="Young, Kimberly" userId="ff8ad6cf-2d73-4f8b-976d-198e6df20a90" providerId="ADAL" clId="{2B1F3B4B-A954-4EE9-B147-A2B4DA45E240}" dt="2021-07-09T16:05:31.021" v="174" actId="2696"/>
        <pc:sldMkLst>
          <pc:docMk/>
          <pc:sldMk cId="1788876375" sldId="318"/>
        </pc:sldMkLst>
        <pc:picChg chg="mod">
          <ac:chgData name="Young, Kimberly" userId="ff8ad6cf-2d73-4f8b-976d-198e6df20a90" providerId="ADAL" clId="{2B1F3B4B-A954-4EE9-B147-A2B4DA45E240}" dt="2021-07-09T15:58:11.999" v="33"/>
          <ac:picMkLst>
            <pc:docMk/>
            <pc:sldMk cId="1788876375" sldId="318"/>
            <ac:picMk id="6" creationId="{00000000-0000-0000-0000-000000000000}"/>
          </ac:picMkLst>
        </pc:picChg>
      </pc:sldChg>
      <pc:sldChg chg="del">
        <pc:chgData name="Young, Kimberly" userId="ff8ad6cf-2d73-4f8b-976d-198e6df20a90" providerId="ADAL" clId="{2B1F3B4B-A954-4EE9-B147-A2B4DA45E240}" dt="2021-07-09T15:58:19.453" v="62" actId="2696"/>
        <pc:sldMkLst>
          <pc:docMk/>
          <pc:sldMk cId="2693183481" sldId="319"/>
        </pc:sldMkLst>
      </pc:sldChg>
      <pc:sldChg chg="del">
        <pc:chgData name="Young, Kimberly" userId="ff8ad6cf-2d73-4f8b-976d-198e6df20a90" providerId="ADAL" clId="{2B1F3B4B-A954-4EE9-B147-A2B4DA45E240}" dt="2021-07-09T15:58:20.766" v="63" actId="2696"/>
        <pc:sldMkLst>
          <pc:docMk/>
          <pc:sldMk cId="3505915116" sldId="320"/>
        </pc:sldMkLst>
      </pc:sldChg>
      <pc:sldMasterChg chg="delSldLayout">
        <pc:chgData name="Young, Kimberly" userId="ff8ad6cf-2d73-4f8b-976d-198e6df20a90" providerId="ADAL" clId="{2B1F3B4B-A954-4EE9-B147-A2B4DA45E240}" dt="2021-07-09T15:57:59.074" v="0" actId="2696"/>
        <pc:sldMasterMkLst>
          <pc:docMk/>
          <pc:sldMasterMk cId="2962448940" sldId="2147483648"/>
        </pc:sldMasterMkLst>
        <pc:sldLayoutChg chg="del">
          <pc:chgData name="Young, Kimberly" userId="ff8ad6cf-2d73-4f8b-976d-198e6df20a90" providerId="ADAL" clId="{2B1F3B4B-A954-4EE9-B147-A2B4DA45E240}" dt="2021-07-09T15:57:59.074" v="0" actId="2696"/>
          <pc:sldLayoutMkLst>
            <pc:docMk/>
            <pc:sldMasterMk cId="2962448940" sldId="2147483648"/>
            <pc:sldLayoutMk cId="137941832" sldId="2147483660"/>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46DB8-416A-49A0-9F77-D3B01DC3CB47}"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C62F7921-D268-4EB0-8EC7-0F22CB79BF9D}">
      <dgm:prSet/>
      <dgm:spPr/>
      <dgm:t>
        <a:bodyPr/>
        <a:lstStyle/>
        <a:p>
          <a:pPr>
            <a:lnSpc>
              <a:spcPct val="100000"/>
            </a:lnSpc>
          </a:pPr>
          <a:r>
            <a:rPr lang="en-US"/>
            <a:t>Communicating and working together across departments</a:t>
          </a:r>
        </a:p>
      </dgm:t>
    </dgm:pt>
    <dgm:pt modelId="{7EB646ED-2623-455D-B507-39694B1C43BE}" type="parTrans" cxnId="{766A6142-62FF-42D0-8FCD-4A758227425C}">
      <dgm:prSet/>
      <dgm:spPr/>
      <dgm:t>
        <a:bodyPr/>
        <a:lstStyle/>
        <a:p>
          <a:endParaRPr lang="en-US"/>
        </a:p>
      </dgm:t>
    </dgm:pt>
    <dgm:pt modelId="{02D1FA6C-87D9-44A5-B318-558A16D2805A}" type="sibTrans" cxnId="{766A6142-62FF-42D0-8FCD-4A758227425C}">
      <dgm:prSet/>
      <dgm:spPr/>
      <dgm:t>
        <a:bodyPr/>
        <a:lstStyle/>
        <a:p>
          <a:endParaRPr lang="en-US"/>
        </a:p>
      </dgm:t>
    </dgm:pt>
    <dgm:pt modelId="{054E6426-CD3D-41F0-B924-1984D93398D2}">
      <dgm:prSet/>
      <dgm:spPr/>
      <dgm:t>
        <a:bodyPr/>
        <a:lstStyle/>
        <a:p>
          <a:pPr>
            <a:lnSpc>
              <a:spcPct val="100000"/>
            </a:lnSpc>
          </a:pPr>
          <a:r>
            <a:rPr lang="en-US"/>
            <a:t>Strategies for questioning customers and discovering their needs</a:t>
          </a:r>
        </a:p>
      </dgm:t>
    </dgm:pt>
    <dgm:pt modelId="{7ED18674-571C-4943-8E02-435627BD8D6A}" type="parTrans" cxnId="{CAE6E9C3-3674-4BBF-93F7-454148687686}">
      <dgm:prSet/>
      <dgm:spPr/>
      <dgm:t>
        <a:bodyPr/>
        <a:lstStyle/>
        <a:p>
          <a:endParaRPr lang="en-US"/>
        </a:p>
      </dgm:t>
    </dgm:pt>
    <dgm:pt modelId="{F1FEC9CD-D4C2-4C08-B44E-076CE21F439F}" type="sibTrans" cxnId="{CAE6E9C3-3674-4BBF-93F7-454148687686}">
      <dgm:prSet/>
      <dgm:spPr/>
      <dgm:t>
        <a:bodyPr/>
        <a:lstStyle/>
        <a:p>
          <a:endParaRPr lang="en-US"/>
        </a:p>
      </dgm:t>
    </dgm:pt>
    <dgm:pt modelId="{CCCEFA49-B2AB-4252-9EBC-85A9DD53327C}">
      <dgm:prSet/>
      <dgm:spPr/>
      <dgm:t>
        <a:bodyPr/>
        <a:lstStyle/>
        <a:p>
          <a:pPr>
            <a:lnSpc>
              <a:spcPct val="100000"/>
            </a:lnSpc>
          </a:pPr>
          <a:r>
            <a:rPr lang="en-US"/>
            <a:t>Applying skills across business lines</a:t>
          </a:r>
        </a:p>
      </dgm:t>
    </dgm:pt>
    <dgm:pt modelId="{CC5000CA-8ADA-4A9E-A56D-44F1338E4FFD}" type="parTrans" cxnId="{8503740C-861E-4393-952F-C14C5B02C8C8}">
      <dgm:prSet/>
      <dgm:spPr/>
      <dgm:t>
        <a:bodyPr/>
        <a:lstStyle/>
        <a:p>
          <a:endParaRPr lang="en-US"/>
        </a:p>
      </dgm:t>
    </dgm:pt>
    <dgm:pt modelId="{81EDD9E5-1FFD-4201-83BB-5DD6D6C90504}" type="sibTrans" cxnId="{8503740C-861E-4393-952F-C14C5B02C8C8}">
      <dgm:prSet/>
      <dgm:spPr/>
      <dgm:t>
        <a:bodyPr/>
        <a:lstStyle/>
        <a:p>
          <a:endParaRPr lang="en-US"/>
        </a:p>
      </dgm:t>
    </dgm:pt>
    <dgm:pt modelId="{A1E3CCD8-8FA1-4BAB-B92B-055FFEF65732}">
      <dgm:prSet/>
      <dgm:spPr/>
      <dgm:t>
        <a:bodyPr/>
        <a:lstStyle/>
        <a:p>
          <a:pPr>
            <a:lnSpc>
              <a:spcPct val="100000"/>
            </a:lnSpc>
          </a:pPr>
          <a:r>
            <a:rPr lang="en-US"/>
            <a:t>Using follow-ups to get the job done</a:t>
          </a:r>
        </a:p>
      </dgm:t>
    </dgm:pt>
    <dgm:pt modelId="{88E4DA2E-A3B5-43AA-9C9D-6C93B8AD8314}" type="parTrans" cxnId="{71F914EC-FBA2-4FB3-859B-D904C32F74EE}">
      <dgm:prSet/>
      <dgm:spPr/>
      <dgm:t>
        <a:bodyPr/>
        <a:lstStyle/>
        <a:p>
          <a:endParaRPr lang="en-US"/>
        </a:p>
      </dgm:t>
    </dgm:pt>
    <dgm:pt modelId="{1F8AAC05-8982-4ACF-A2EC-2363C6A2642D}" type="sibTrans" cxnId="{71F914EC-FBA2-4FB3-859B-D904C32F74EE}">
      <dgm:prSet/>
      <dgm:spPr/>
      <dgm:t>
        <a:bodyPr/>
        <a:lstStyle/>
        <a:p>
          <a:endParaRPr lang="en-US"/>
        </a:p>
      </dgm:t>
    </dgm:pt>
    <dgm:pt modelId="{2F7CB09D-B9D8-4161-B085-99C6C37F2448}" type="pres">
      <dgm:prSet presAssocID="{70446DB8-416A-49A0-9F77-D3B01DC3CB47}" presName="root" presStyleCnt="0">
        <dgm:presLayoutVars>
          <dgm:dir/>
          <dgm:resizeHandles val="exact"/>
        </dgm:presLayoutVars>
      </dgm:prSet>
      <dgm:spPr/>
    </dgm:pt>
    <dgm:pt modelId="{D864875B-897E-4E22-8CBC-B28DCE353A49}" type="pres">
      <dgm:prSet presAssocID="{C62F7921-D268-4EB0-8EC7-0F22CB79BF9D}" presName="compNode" presStyleCnt="0"/>
      <dgm:spPr/>
    </dgm:pt>
    <dgm:pt modelId="{682367F6-E50B-478A-97AC-FB2BB98773AF}" type="pres">
      <dgm:prSet presAssocID="{C62F7921-D268-4EB0-8EC7-0F22CB79BF9D}" presName="bgRect" presStyleLbl="bgShp" presStyleIdx="0" presStyleCnt="4"/>
      <dgm:spPr/>
    </dgm:pt>
    <dgm:pt modelId="{A544DE77-BED9-449D-A99C-470BF22DC30E}" type="pres">
      <dgm:prSet presAssocID="{C62F7921-D268-4EB0-8EC7-0F22CB79BF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F1399263-EF39-4904-A245-3919F2104AF5}" type="pres">
      <dgm:prSet presAssocID="{C62F7921-D268-4EB0-8EC7-0F22CB79BF9D}" presName="spaceRect" presStyleCnt="0"/>
      <dgm:spPr/>
    </dgm:pt>
    <dgm:pt modelId="{EB759C92-B47E-46FD-98E4-2C251193B1DF}" type="pres">
      <dgm:prSet presAssocID="{C62F7921-D268-4EB0-8EC7-0F22CB79BF9D}" presName="parTx" presStyleLbl="revTx" presStyleIdx="0" presStyleCnt="4">
        <dgm:presLayoutVars>
          <dgm:chMax val="0"/>
          <dgm:chPref val="0"/>
        </dgm:presLayoutVars>
      </dgm:prSet>
      <dgm:spPr/>
    </dgm:pt>
    <dgm:pt modelId="{96D66BBB-8D92-4D5E-96B8-4E96A3FF8ED4}" type="pres">
      <dgm:prSet presAssocID="{02D1FA6C-87D9-44A5-B318-558A16D2805A}" presName="sibTrans" presStyleCnt="0"/>
      <dgm:spPr/>
    </dgm:pt>
    <dgm:pt modelId="{FD08F7D5-6285-4883-BA07-728D99693568}" type="pres">
      <dgm:prSet presAssocID="{054E6426-CD3D-41F0-B924-1984D93398D2}" presName="compNode" presStyleCnt="0"/>
      <dgm:spPr/>
    </dgm:pt>
    <dgm:pt modelId="{9CB2133F-41E9-4A61-B3F2-7EC43C049030}" type="pres">
      <dgm:prSet presAssocID="{054E6426-CD3D-41F0-B924-1984D93398D2}" presName="bgRect" presStyleLbl="bgShp" presStyleIdx="1" presStyleCnt="4"/>
      <dgm:spPr/>
    </dgm:pt>
    <dgm:pt modelId="{A7237A24-F345-424D-B368-7073F64EDAFD}" type="pres">
      <dgm:prSet presAssocID="{054E6426-CD3D-41F0-B924-1984D93398D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ED4414E9-4F3F-4D56-9111-10F781E1886F}" type="pres">
      <dgm:prSet presAssocID="{054E6426-CD3D-41F0-B924-1984D93398D2}" presName="spaceRect" presStyleCnt="0"/>
      <dgm:spPr/>
    </dgm:pt>
    <dgm:pt modelId="{CF788FD1-CBCA-4988-A42E-33B693ABA0ED}" type="pres">
      <dgm:prSet presAssocID="{054E6426-CD3D-41F0-B924-1984D93398D2}" presName="parTx" presStyleLbl="revTx" presStyleIdx="1" presStyleCnt="4">
        <dgm:presLayoutVars>
          <dgm:chMax val="0"/>
          <dgm:chPref val="0"/>
        </dgm:presLayoutVars>
      </dgm:prSet>
      <dgm:spPr/>
    </dgm:pt>
    <dgm:pt modelId="{7954F892-F232-4B49-8A75-7E08BFFE4BED}" type="pres">
      <dgm:prSet presAssocID="{F1FEC9CD-D4C2-4C08-B44E-076CE21F439F}" presName="sibTrans" presStyleCnt="0"/>
      <dgm:spPr/>
    </dgm:pt>
    <dgm:pt modelId="{06D8EE6C-D880-4364-95D8-0C6C32D84E93}" type="pres">
      <dgm:prSet presAssocID="{CCCEFA49-B2AB-4252-9EBC-85A9DD53327C}" presName="compNode" presStyleCnt="0"/>
      <dgm:spPr/>
    </dgm:pt>
    <dgm:pt modelId="{419BA0B5-65D4-4827-B36A-815031A1C917}" type="pres">
      <dgm:prSet presAssocID="{CCCEFA49-B2AB-4252-9EBC-85A9DD53327C}" presName="bgRect" presStyleLbl="bgShp" presStyleIdx="2" presStyleCnt="4"/>
      <dgm:spPr/>
    </dgm:pt>
    <dgm:pt modelId="{EEC5FC85-6347-412A-A1C0-D99DAE6E4D73}" type="pres">
      <dgm:prSet presAssocID="{CCCEFA49-B2AB-4252-9EBC-85A9DD53327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F4420BF1-C634-4709-9023-852EC1FA347E}" type="pres">
      <dgm:prSet presAssocID="{CCCEFA49-B2AB-4252-9EBC-85A9DD53327C}" presName="spaceRect" presStyleCnt="0"/>
      <dgm:spPr/>
    </dgm:pt>
    <dgm:pt modelId="{775D148C-D974-4B84-9B64-6842BEA58FB9}" type="pres">
      <dgm:prSet presAssocID="{CCCEFA49-B2AB-4252-9EBC-85A9DD53327C}" presName="parTx" presStyleLbl="revTx" presStyleIdx="2" presStyleCnt="4">
        <dgm:presLayoutVars>
          <dgm:chMax val="0"/>
          <dgm:chPref val="0"/>
        </dgm:presLayoutVars>
      </dgm:prSet>
      <dgm:spPr/>
    </dgm:pt>
    <dgm:pt modelId="{18DEAFC8-70A9-4AEA-80CE-08E2C1A776AB}" type="pres">
      <dgm:prSet presAssocID="{81EDD9E5-1FFD-4201-83BB-5DD6D6C90504}" presName="sibTrans" presStyleCnt="0"/>
      <dgm:spPr/>
    </dgm:pt>
    <dgm:pt modelId="{2637A5F8-8228-49FD-9E65-6A928C136563}" type="pres">
      <dgm:prSet presAssocID="{A1E3CCD8-8FA1-4BAB-B92B-055FFEF65732}" presName="compNode" presStyleCnt="0"/>
      <dgm:spPr/>
    </dgm:pt>
    <dgm:pt modelId="{1B43D97F-5127-4BC9-A0BB-659EB9A1BDCF}" type="pres">
      <dgm:prSet presAssocID="{A1E3CCD8-8FA1-4BAB-B92B-055FFEF65732}" presName="bgRect" presStyleLbl="bgShp" presStyleIdx="3" presStyleCnt="4"/>
      <dgm:spPr/>
    </dgm:pt>
    <dgm:pt modelId="{A2D1B1B9-5110-42E0-8E57-AB4BE76F09DA}" type="pres">
      <dgm:prSet presAssocID="{A1E3CCD8-8FA1-4BAB-B92B-055FFEF657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9BF69DFD-07AA-4C4D-9140-BC59EAD862F6}" type="pres">
      <dgm:prSet presAssocID="{A1E3CCD8-8FA1-4BAB-B92B-055FFEF65732}" presName="spaceRect" presStyleCnt="0"/>
      <dgm:spPr/>
    </dgm:pt>
    <dgm:pt modelId="{CBD05238-4843-4604-BF14-A5265D1DA70B}" type="pres">
      <dgm:prSet presAssocID="{A1E3CCD8-8FA1-4BAB-B92B-055FFEF65732}" presName="parTx" presStyleLbl="revTx" presStyleIdx="3" presStyleCnt="4">
        <dgm:presLayoutVars>
          <dgm:chMax val="0"/>
          <dgm:chPref val="0"/>
        </dgm:presLayoutVars>
      </dgm:prSet>
      <dgm:spPr/>
    </dgm:pt>
  </dgm:ptLst>
  <dgm:cxnLst>
    <dgm:cxn modelId="{8503740C-861E-4393-952F-C14C5B02C8C8}" srcId="{70446DB8-416A-49A0-9F77-D3B01DC3CB47}" destId="{CCCEFA49-B2AB-4252-9EBC-85A9DD53327C}" srcOrd="2" destOrd="0" parTransId="{CC5000CA-8ADA-4A9E-A56D-44F1338E4FFD}" sibTransId="{81EDD9E5-1FFD-4201-83BB-5DD6D6C90504}"/>
    <dgm:cxn modelId="{A9E1B01E-D9B1-471A-B978-02B4B67D9B7E}" type="presOf" srcId="{70446DB8-416A-49A0-9F77-D3B01DC3CB47}" destId="{2F7CB09D-B9D8-4161-B085-99C6C37F2448}" srcOrd="0" destOrd="0" presId="urn:microsoft.com/office/officeart/2018/2/layout/IconVerticalSolidList"/>
    <dgm:cxn modelId="{766A6142-62FF-42D0-8FCD-4A758227425C}" srcId="{70446DB8-416A-49A0-9F77-D3B01DC3CB47}" destId="{C62F7921-D268-4EB0-8EC7-0F22CB79BF9D}" srcOrd="0" destOrd="0" parTransId="{7EB646ED-2623-455D-B507-39694B1C43BE}" sibTransId="{02D1FA6C-87D9-44A5-B318-558A16D2805A}"/>
    <dgm:cxn modelId="{3D29AFB0-B67F-4FDD-9592-5368254D5A20}" type="presOf" srcId="{CCCEFA49-B2AB-4252-9EBC-85A9DD53327C}" destId="{775D148C-D974-4B84-9B64-6842BEA58FB9}" srcOrd="0" destOrd="0" presId="urn:microsoft.com/office/officeart/2018/2/layout/IconVerticalSolidList"/>
    <dgm:cxn modelId="{CAE6E9C3-3674-4BBF-93F7-454148687686}" srcId="{70446DB8-416A-49A0-9F77-D3B01DC3CB47}" destId="{054E6426-CD3D-41F0-B924-1984D93398D2}" srcOrd="1" destOrd="0" parTransId="{7ED18674-571C-4943-8E02-435627BD8D6A}" sibTransId="{F1FEC9CD-D4C2-4C08-B44E-076CE21F439F}"/>
    <dgm:cxn modelId="{FABC4FE2-31EF-4758-B8FB-E8785757FB4D}" type="presOf" srcId="{A1E3CCD8-8FA1-4BAB-B92B-055FFEF65732}" destId="{CBD05238-4843-4604-BF14-A5265D1DA70B}" srcOrd="0" destOrd="0" presId="urn:microsoft.com/office/officeart/2018/2/layout/IconVerticalSolidList"/>
    <dgm:cxn modelId="{0DA02BEB-5A63-4A9F-AD0D-9A23C5E2E0D4}" type="presOf" srcId="{054E6426-CD3D-41F0-B924-1984D93398D2}" destId="{CF788FD1-CBCA-4988-A42E-33B693ABA0ED}" srcOrd="0" destOrd="0" presId="urn:microsoft.com/office/officeart/2018/2/layout/IconVerticalSolidList"/>
    <dgm:cxn modelId="{71F914EC-FBA2-4FB3-859B-D904C32F74EE}" srcId="{70446DB8-416A-49A0-9F77-D3B01DC3CB47}" destId="{A1E3CCD8-8FA1-4BAB-B92B-055FFEF65732}" srcOrd="3" destOrd="0" parTransId="{88E4DA2E-A3B5-43AA-9C9D-6C93B8AD8314}" sibTransId="{1F8AAC05-8982-4ACF-A2EC-2363C6A2642D}"/>
    <dgm:cxn modelId="{ABA886FD-1755-4C8F-B574-FF1A40912366}" type="presOf" srcId="{C62F7921-D268-4EB0-8EC7-0F22CB79BF9D}" destId="{EB759C92-B47E-46FD-98E4-2C251193B1DF}" srcOrd="0" destOrd="0" presId="urn:microsoft.com/office/officeart/2018/2/layout/IconVerticalSolidList"/>
    <dgm:cxn modelId="{F92E6450-530A-429F-B9B8-F08B69363042}" type="presParOf" srcId="{2F7CB09D-B9D8-4161-B085-99C6C37F2448}" destId="{D864875B-897E-4E22-8CBC-B28DCE353A49}" srcOrd="0" destOrd="0" presId="urn:microsoft.com/office/officeart/2018/2/layout/IconVerticalSolidList"/>
    <dgm:cxn modelId="{07040FA0-63F4-4DF1-98C9-B6E440A762DF}" type="presParOf" srcId="{D864875B-897E-4E22-8CBC-B28DCE353A49}" destId="{682367F6-E50B-478A-97AC-FB2BB98773AF}" srcOrd="0" destOrd="0" presId="urn:microsoft.com/office/officeart/2018/2/layout/IconVerticalSolidList"/>
    <dgm:cxn modelId="{CCA7BB44-E1B6-429A-B643-ECF6CC1736FB}" type="presParOf" srcId="{D864875B-897E-4E22-8CBC-B28DCE353A49}" destId="{A544DE77-BED9-449D-A99C-470BF22DC30E}" srcOrd="1" destOrd="0" presId="urn:microsoft.com/office/officeart/2018/2/layout/IconVerticalSolidList"/>
    <dgm:cxn modelId="{D44EF1EA-E7F7-448A-95A7-728A33F25B67}" type="presParOf" srcId="{D864875B-897E-4E22-8CBC-B28DCE353A49}" destId="{F1399263-EF39-4904-A245-3919F2104AF5}" srcOrd="2" destOrd="0" presId="urn:microsoft.com/office/officeart/2018/2/layout/IconVerticalSolidList"/>
    <dgm:cxn modelId="{901EF469-8B48-4A7D-A241-A87C90948600}" type="presParOf" srcId="{D864875B-897E-4E22-8CBC-B28DCE353A49}" destId="{EB759C92-B47E-46FD-98E4-2C251193B1DF}" srcOrd="3" destOrd="0" presId="urn:microsoft.com/office/officeart/2018/2/layout/IconVerticalSolidList"/>
    <dgm:cxn modelId="{4320E6E6-B2EE-4F30-A949-65434BC7CA19}" type="presParOf" srcId="{2F7CB09D-B9D8-4161-B085-99C6C37F2448}" destId="{96D66BBB-8D92-4D5E-96B8-4E96A3FF8ED4}" srcOrd="1" destOrd="0" presId="urn:microsoft.com/office/officeart/2018/2/layout/IconVerticalSolidList"/>
    <dgm:cxn modelId="{AD1AA044-2DF3-4207-93F3-F744160B343C}" type="presParOf" srcId="{2F7CB09D-B9D8-4161-B085-99C6C37F2448}" destId="{FD08F7D5-6285-4883-BA07-728D99693568}" srcOrd="2" destOrd="0" presId="urn:microsoft.com/office/officeart/2018/2/layout/IconVerticalSolidList"/>
    <dgm:cxn modelId="{DA1AE4A7-EEB4-45BE-8A49-FF9FF904F760}" type="presParOf" srcId="{FD08F7D5-6285-4883-BA07-728D99693568}" destId="{9CB2133F-41E9-4A61-B3F2-7EC43C049030}" srcOrd="0" destOrd="0" presId="urn:microsoft.com/office/officeart/2018/2/layout/IconVerticalSolidList"/>
    <dgm:cxn modelId="{294AC0E4-C180-4987-95E4-A70B0D15B2E2}" type="presParOf" srcId="{FD08F7D5-6285-4883-BA07-728D99693568}" destId="{A7237A24-F345-424D-B368-7073F64EDAFD}" srcOrd="1" destOrd="0" presId="urn:microsoft.com/office/officeart/2018/2/layout/IconVerticalSolidList"/>
    <dgm:cxn modelId="{D8517D3E-630C-4012-B12B-2DD594CD6128}" type="presParOf" srcId="{FD08F7D5-6285-4883-BA07-728D99693568}" destId="{ED4414E9-4F3F-4D56-9111-10F781E1886F}" srcOrd="2" destOrd="0" presId="urn:microsoft.com/office/officeart/2018/2/layout/IconVerticalSolidList"/>
    <dgm:cxn modelId="{305AAA44-6587-4F68-AE33-D343B1EA4BAE}" type="presParOf" srcId="{FD08F7D5-6285-4883-BA07-728D99693568}" destId="{CF788FD1-CBCA-4988-A42E-33B693ABA0ED}" srcOrd="3" destOrd="0" presId="urn:microsoft.com/office/officeart/2018/2/layout/IconVerticalSolidList"/>
    <dgm:cxn modelId="{E6FBAF3F-5B6A-4FE2-B324-88CE262C5DD5}" type="presParOf" srcId="{2F7CB09D-B9D8-4161-B085-99C6C37F2448}" destId="{7954F892-F232-4B49-8A75-7E08BFFE4BED}" srcOrd="3" destOrd="0" presId="urn:microsoft.com/office/officeart/2018/2/layout/IconVerticalSolidList"/>
    <dgm:cxn modelId="{A1762A21-3352-4B14-9A06-7EFD0AF73842}" type="presParOf" srcId="{2F7CB09D-B9D8-4161-B085-99C6C37F2448}" destId="{06D8EE6C-D880-4364-95D8-0C6C32D84E93}" srcOrd="4" destOrd="0" presId="urn:microsoft.com/office/officeart/2018/2/layout/IconVerticalSolidList"/>
    <dgm:cxn modelId="{5EB43FFA-ACD5-4B0B-BB52-B572C6CC39B0}" type="presParOf" srcId="{06D8EE6C-D880-4364-95D8-0C6C32D84E93}" destId="{419BA0B5-65D4-4827-B36A-815031A1C917}" srcOrd="0" destOrd="0" presId="urn:microsoft.com/office/officeart/2018/2/layout/IconVerticalSolidList"/>
    <dgm:cxn modelId="{7DDF63FC-EB9E-48E7-AA18-C93E5CA64012}" type="presParOf" srcId="{06D8EE6C-D880-4364-95D8-0C6C32D84E93}" destId="{EEC5FC85-6347-412A-A1C0-D99DAE6E4D73}" srcOrd="1" destOrd="0" presId="urn:microsoft.com/office/officeart/2018/2/layout/IconVerticalSolidList"/>
    <dgm:cxn modelId="{37C37159-C051-4FE2-8728-6CA7357D9D68}" type="presParOf" srcId="{06D8EE6C-D880-4364-95D8-0C6C32D84E93}" destId="{F4420BF1-C634-4709-9023-852EC1FA347E}" srcOrd="2" destOrd="0" presId="urn:microsoft.com/office/officeart/2018/2/layout/IconVerticalSolidList"/>
    <dgm:cxn modelId="{53A44433-A9FC-4BBE-897E-E7785BD32E58}" type="presParOf" srcId="{06D8EE6C-D880-4364-95D8-0C6C32D84E93}" destId="{775D148C-D974-4B84-9B64-6842BEA58FB9}" srcOrd="3" destOrd="0" presId="urn:microsoft.com/office/officeart/2018/2/layout/IconVerticalSolidList"/>
    <dgm:cxn modelId="{271DC654-B91D-4C6B-A289-6F1978F76050}" type="presParOf" srcId="{2F7CB09D-B9D8-4161-B085-99C6C37F2448}" destId="{18DEAFC8-70A9-4AEA-80CE-08E2C1A776AB}" srcOrd="5" destOrd="0" presId="urn:microsoft.com/office/officeart/2018/2/layout/IconVerticalSolidList"/>
    <dgm:cxn modelId="{566EBAB4-1515-49D4-B8B2-1677994D0483}" type="presParOf" srcId="{2F7CB09D-B9D8-4161-B085-99C6C37F2448}" destId="{2637A5F8-8228-49FD-9E65-6A928C136563}" srcOrd="6" destOrd="0" presId="urn:microsoft.com/office/officeart/2018/2/layout/IconVerticalSolidList"/>
    <dgm:cxn modelId="{4547E95F-8C75-4F7F-B0DC-8E04F345CCDF}" type="presParOf" srcId="{2637A5F8-8228-49FD-9E65-6A928C136563}" destId="{1B43D97F-5127-4BC9-A0BB-659EB9A1BDCF}" srcOrd="0" destOrd="0" presId="urn:microsoft.com/office/officeart/2018/2/layout/IconVerticalSolidList"/>
    <dgm:cxn modelId="{99E1B157-4564-4DB4-A9D1-5361A61278F4}" type="presParOf" srcId="{2637A5F8-8228-49FD-9E65-6A928C136563}" destId="{A2D1B1B9-5110-42E0-8E57-AB4BE76F09DA}" srcOrd="1" destOrd="0" presId="urn:microsoft.com/office/officeart/2018/2/layout/IconVerticalSolidList"/>
    <dgm:cxn modelId="{F73D03F7-0188-4778-9477-1B69126957C6}" type="presParOf" srcId="{2637A5F8-8228-49FD-9E65-6A928C136563}" destId="{9BF69DFD-07AA-4C4D-9140-BC59EAD862F6}" srcOrd="2" destOrd="0" presId="urn:microsoft.com/office/officeart/2018/2/layout/IconVerticalSolidList"/>
    <dgm:cxn modelId="{57241934-45A9-413A-9708-62EAA686871E}" type="presParOf" srcId="{2637A5F8-8228-49FD-9E65-6A928C136563}" destId="{CBD05238-4843-4604-BF14-A5265D1DA70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A9BC8A-49E7-493D-BA18-C2AFA6D05745}" type="doc">
      <dgm:prSet loTypeId="urn:microsoft.com/office/officeart/2005/8/layout/gear1" loCatId="process" qsTypeId="urn:microsoft.com/office/officeart/2005/8/quickstyle/3d3" qsCatId="3D" csTypeId="urn:microsoft.com/office/officeart/2005/8/colors/accent1_2" csCatId="accent1" phldr="1"/>
      <dgm:spPr/>
    </dgm:pt>
    <dgm:pt modelId="{FBCE4DD5-8C67-4025-9089-8A4E7BD9F524}">
      <dgm:prSet phldrT="[Text]"/>
      <dgm:spPr/>
      <dgm:t>
        <a:bodyPr/>
        <a:lstStyle/>
        <a:p>
          <a:r>
            <a:rPr lang="en-US" dirty="0"/>
            <a:t>Cause</a:t>
          </a:r>
        </a:p>
      </dgm:t>
    </dgm:pt>
    <dgm:pt modelId="{951C60E1-150F-40BF-9B4A-ED9120E9833A}" type="parTrans" cxnId="{3F4439A0-99AF-4E93-AB4D-0EC3AB74D151}">
      <dgm:prSet/>
      <dgm:spPr/>
      <dgm:t>
        <a:bodyPr/>
        <a:lstStyle/>
        <a:p>
          <a:endParaRPr lang="en-US"/>
        </a:p>
      </dgm:t>
    </dgm:pt>
    <dgm:pt modelId="{7026C967-E497-48BE-B15D-682A3822F154}" type="sibTrans" cxnId="{3F4439A0-99AF-4E93-AB4D-0EC3AB74D151}">
      <dgm:prSet/>
      <dgm:spPr/>
      <dgm:t>
        <a:bodyPr/>
        <a:lstStyle/>
        <a:p>
          <a:endParaRPr lang="en-US"/>
        </a:p>
      </dgm:t>
    </dgm:pt>
    <dgm:pt modelId="{A58B1E8A-7307-4430-95F3-29A6DE479A0A}">
      <dgm:prSet phldrT="[Text]"/>
      <dgm:spPr/>
      <dgm:t>
        <a:bodyPr/>
        <a:lstStyle/>
        <a:p>
          <a:r>
            <a:rPr lang="en-US" dirty="0"/>
            <a:t>Effect</a:t>
          </a:r>
        </a:p>
      </dgm:t>
    </dgm:pt>
    <dgm:pt modelId="{DC6D1F30-5F4B-4B94-95A4-1DF5664B1BCC}" type="parTrans" cxnId="{C0413793-8B4F-4AB0-9895-2D5244FB8582}">
      <dgm:prSet/>
      <dgm:spPr/>
      <dgm:t>
        <a:bodyPr/>
        <a:lstStyle/>
        <a:p>
          <a:endParaRPr lang="en-US"/>
        </a:p>
      </dgm:t>
    </dgm:pt>
    <dgm:pt modelId="{2BFE56AC-0685-47BF-91D2-8F334E0A70C1}" type="sibTrans" cxnId="{C0413793-8B4F-4AB0-9895-2D5244FB8582}">
      <dgm:prSet/>
      <dgm:spPr/>
      <dgm:t>
        <a:bodyPr/>
        <a:lstStyle/>
        <a:p>
          <a:endParaRPr lang="en-US"/>
        </a:p>
      </dgm:t>
    </dgm:pt>
    <dgm:pt modelId="{9A66690F-FEB2-4539-9D53-B9FE4F308BC1}">
      <dgm:prSet phldrT="[Text]"/>
      <dgm:spPr/>
      <dgm:t>
        <a:bodyPr/>
        <a:lstStyle/>
        <a:p>
          <a:r>
            <a:rPr lang="en-US" dirty="0"/>
            <a:t>Effect</a:t>
          </a:r>
        </a:p>
      </dgm:t>
    </dgm:pt>
    <dgm:pt modelId="{34ACC41F-3AB1-4EBF-ACD3-70D701D55CB6}" type="parTrans" cxnId="{6D01FA38-0525-4BDA-8B9A-A42D53AF843B}">
      <dgm:prSet/>
      <dgm:spPr/>
      <dgm:t>
        <a:bodyPr/>
        <a:lstStyle/>
        <a:p>
          <a:endParaRPr lang="en-US"/>
        </a:p>
      </dgm:t>
    </dgm:pt>
    <dgm:pt modelId="{83C7F3B0-DAF2-4460-BA68-93937C2981DD}" type="sibTrans" cxnId="{6D01FA38-0525-4BDA-8B9A-A42D53AF843B}">
      <dgm:prSet/>
      <dgm:spPr/>
      <dgm:t>
        <a:bodyPr/>
        <a:lstStyle/>
        <a:p>
          <a:endParaRPr lang="en-US"/>
        </a:p>
      </dgm:t>
    </dgm:pt>
    <dgm:pt modelId="{2D2C5916-D914-4217-80EF-D814DD3B2E91}" type="pres">
      <dgm:prSet presAssocID="{53A9BC8A-49E7-493D-BA18-C2AFA6D05745}" presName="composite" presStyleCnt="0">
        <dgm:presLayoutVars>
          <dgm:chMax val="3"/>
          <dgm:animLvl val="lvl"/>
          <dgm:resizeHandles val="exact"/>
        </dgm:presLayoutVars>
      </dgm:prSet>
      <dgm:spPr/>
    </dgm:pt>
    <dgm:pt modelId="{09046FBA-5395-4CA2-8673-577D28C16437}" type="pres">
      <dgm:prSet presAssocID="{FBCE4DD5-8C67-4025-9089-8A4E7BD9F524}" presName="gear1" presStyleLbl="node1" presStyleIdx="0" presStyleCnt="3">
        <dgm:presLayoutVars>
          <dgm:chMax val="1"/>
          <dgm:bulletEnabled val="1"/>
        </dgm:presLayoutVars>
      </dgm:prSet>
      <dgm:spPr/>
    </dgm:pt>
    <dgm:pt modelId="{1B2F22B4-F36A-4AFB-906C-A4F1A6D0BE24}" type="pres">
      <dgm:prSet presAssocID="{FBCE4DD5-8C67-4025-9089-8A4E7BD9F524}" presName="gear1srcNode" presStyleLbl="node1" presStyleIdx="0" presStyleCnt="3"/>
      <dgm:spPr/>
    </dgm:pt>
    <dgm:pt modelId="{ECFA4C92-DB9A-46DF-9527-71F122B8438B}" type="pres">
      <dgm:prSet presAssocID="{FBCE4DD5-8C67-4025-9089-8A4E7BD9F524}" presName="gear1dstNode" presStyleLbl="node1" presStyleIdx="0" presStyleCnt="3"/>
      <dgm:spPr/>
    </dgm:pt>
    <dgm:pt modelId="{E3AF9C79-42B0-45E0-A86D-4A67E5C4E1DB}" type="pres">
      <dgm:prSet presAssocID="{A58B1E8A-7307-4430-95F3-29A6DE479A0A}" presName="gear2" presStyleLbl="node1" presStyleIdx="1" presStyleCnt="3">
        <dgm:presLayoutVars>
          <dgm:chMax val="1"/>
          <dgm:bulletEnabled val="1"/>
        </dgm:presLayoutVars>
      </dgm:prSet>
      <dgm:spPr/>
    </dgm:pt>
    <dgm:pt modelId="{97867BCC-7B2A-4130-9338-FD5A745D46FB}" type="pres">
      <dgm:prSet presAssocID="{A58B1E8A-7307-4430-95F3-29A6DE479A0A}" presName="gear2srcNode" presStyleLbl="node1" presStyleIdx="1" presStyleCnt="3"/>
      <dgm:spPr/>
    </dgm:pt>
    <dgm:pt modelId="{06B1B8A9-810B-4B3E-8766-6025B429BE0D}" type="pres">
      <dgm:prSet presAssocID="{A58B1E8A-7307-4430-95F3-29A6DE479A0A}" presName="gear2dstNode" presStyleLbl="node1" presStyleIdx="1" presStyleCnt="3"/>
      <dgm:spPr/>
    </dgm:pt>
    <dgm:pt modelId="{0F963F86-53BE-4088-9314-4C06C8DF39DD}" type="pres">
      <dgm:prSet presAssocID="{9A66690F-FEB2-4539-9D53-B9FE4F308BC1}" presName="gear3" presStyleLbl="node1" presStyleIdx="2" presStyleCnt="3"/>
      <dgm:spPr/>
    </dgm:pt>
    <dgm:pt modelId="{951AC917-81E1-4833-B940-47BBBBFA3E94}" type="pres">
      <dgm:prSet presAssocID="{9A66690F-FEB2-4539-9D53-B9FE4F308BC1}" presName="gear3tx" presStyleLbl="node1" presStyleIdx="2" presStyleCnt="3">
        <dgm:presLayoutVars>
          <dgm:chMax val="1"/>
          <dgm:bulletEnabled val="1"/>
        </dgm:presLayoutVars>
      </dgm:prSet>
      <dgm:spPr/>
    </dgm:pt>
    <dgm:pt modelId="{F094726F-EDE0-43F3-B773-A89D45FD7BE5}" type="pres">
      <dgm:prSet presAssocID="{9A66690F-FEB2-4539-9D53-B9FE4F308BC1}" presName="gear3srcNode" presStyleLbl="node1" presStyleIdx="2" presStyleCnt="3"/>
      <dgm:spPr/>
    </dgm:pt>
    <dgm:pt modelId="{9455EFBF-A3F5-4E23-AEC8-4704CF17C64D}" type="pres">
      <dgm:prSet presAssocID="{9A66690F-FEB2-4539-9D53-B9FE4F308BC1}" presName="gear3dstNode" presStyleLbl="node1" presStyleIdx="2" presStyleCnt="3"/>
      <dgm:spPr/>
    </dgm:pt>
    <dgm:pt modelId="{8B80F683-A50F-4E36-9A20-D2324501DE63}" type="pres">
      <dgm:prSet presAssocID="{7026C967-E497-48BE-B15D-682A3822F154}" presName="connector1" presStyleLbl="sibTrans2D1" presStyleIdx="0" presStyleCnt="3"/>
      <dgm:spPr/>
    </dgm:pt>
    <dgm:pt modelId="{3A1F6D82-1ADA-4156-B2F2-B64DA1392DA1}" type="pres">
      <dgm:prSet presAssocID="{2BFE56AC-0685-47BF-91D2-8F334E0A70C1}" presName="connector2" presStyleLbl="sibTrans2D1" presStyleIdx="1" presStyleCnt="3"/>
      <dgm:spPr/>
    </dgm:pt>
    <dgm:pt modelId="{5715A129-38D3-4392-BDD8-FE956CD85FC1}" type="pres">
      <dgm:prSet presAssocID="{83C7F3B0-DAF2-4460-BA68-93937C2981DD}" presName="connector3" presStyleLbl="sibTrans2D1" presStyleIdx="2" presStyleCnt="3"/>
      <dgm:spPr/>
    </dgm:pt>
  </dgm:ptLst>
  <dgm:cxnLst>
    <dgm:cxn modelId="{FC9ED811-5A5B-4B37-B0CE-D7A67ADE6E24}" type="presOf" srcId="{A58B1E8A-7307-4430-95F3-29A6DE479A0A}" destId="{E3AF9C79-42B0-45E0-A86D-4A67E5C4E1DB}" srcOrd="0" destOrd="0" presId="urn:microsoft.com/office/officeart/2005/8/layout/gear1"/>
    <dgm:cxn modelId="{594AE922-165E-45EA-A145-A95AF697AD30}" type="presOf" srcId="{A58B1E8A-7307-4430-95F3-29A6DE479A0A}" destId="{06B1B8A9-810B-4B3E-8766-6025B429BE0D}" srcOrd="2" destOrd="0" presId="urn:microsoft.com/office/officeart/2005/8/layout/gear1"/>
    <dgm:cxn modelId="{A0DEE624-8831-4717-AB2E-CE654E6DE29B}" type="presOf" srcId="{2BFE56AC-0685-47BF-91D2-8F334E0A70C1}" destId="{3A1F6D82-1ADA-4156-B2F2-B64DA1392DA1}" srcOrd="0" destOrd="0" presId="urn:microsoft.com/office/officeart/2005/8/layout/gear1"/>
    <dgm:cxn modelId="{6D01FA38-0525-4BDA-8B9A-A42D53AF843B}" srcId="{53A9BC8A-49E7-493D-BA18-C2AFA6D05745}" destId="{9A66690F-FEB2-4539-9D53-B9FE4F308BC1}" srcOrd="2" destOrd="0" parTransId="{34ACC41F-3AB1-4EBF-ACD3-70D701D55CB6}" sibTransId="{83C7F3B0-DAF2-4460-BA68-93937C2981DD}"/>
    <dgm:cxn modelId="{E713CA5B-8E5B-414D-84FD-316ED1687DDF}" type="presOf" srcId="{FBCE4DD5-8C67-4025-9089-8A4E7BD9F524}" destId="{ECFA4C92-DB9A-46DF-9527-71F122B8438B}" srcOrd="2" destOrd="0" presId="urn:microsoft.com/office/officeart/2005/8/layout/gear1"/>
    <dgm:cxn modelId="{12D5F552-02E8-4ACC-964B-07931F587C32}" type="presOf" srcId="{7026C967-E497-48BE-B15D-682A3822F154}" destId="{8B80F683-A50F-4E36-9A20-D2324501DE63}" srcOrd="0" destOrd="0" presId="urn:microsoft.com/office/officeart/2005/8/layout/gear1"/>
    <dgm:cxn modelId="{FADFEC58-DBAD-4295-938D-409F220B4727}" type="presOf" srcId="{9A66690F-FEB2-4539-9D53-B9FE4F308BC1}" destId="{F094726F-EDE0-43F3-B773-A89D45FD7BE5}" srcOrd="2" destOrd="0" presId="urn:microsoft.com/office/officeart/2005/8/layout/gear1"/>
    <dgm:cxn modelId="{3F891F80-F16A-4460-BECC-0340010C37D3}" type="presOf" srcId="{9A66690F-FEB2-4539-9D53-B9FE4F308BC1}" destId="{951AC917-81E1-4833-B940-47BBBBFA3E94}" srcOrd="1" destOrd="0" presId="urn:microsoft.com/office/officeart/2005/8/layout/gear1"/>
    <dgm:cxn modelId="{BE825583-1E8E-4D23-8BE5-11AE7FE9AC6F}" type="presOf" srcId="{9A66690F-FEB2-4539-9D53-B9FE4F308BC1}" destId="{0F963F86-53BE-4088-9314-4C06C8DF39DD}" srcOrd="0" destOrd="0" presId="urn:microsoft.com/office/officeart/2005/8/layout/gear1"/>
    <dgm:cxn modelId="{45CEC48B-F266-4DB0-9E0B-B8C43DBBF7DD}" type="presOf" srcId="{FBCE4DD5-8C67-4025-9089-8A4E7BD9F524}" destId="{09046FBA-5395-4CA2-8673-577D28C16437}" srcOrd="0" destOrd="0" presId="urn:microsoft.com/office/officeart/2005/8/layout/gear1"/>
    <dgm:cxn modelId="{A72E078C-8128-4071-A155-EB51E6FD6BD9}" type="presOf" srcId="{83C7F3B0-DAF2-4460-BA68-93937C2981DD}" destId="{5715A129-38D3-4392-BDD8-FE956CD85FC1}" srcOrd="0" destOrd="0" presId="urn:microsoft.com/office/officeart/2005/8/layout/gear1"/>
    <dgm:cxn modelId="{C0413793-8B4F-4AB0-9895-2D5244FB8582}" srcId="{53A9BC8A-49E7-493D-BA18-C2AFA6D05745}" destId="{A58B1E8A-7307-4430-95F3-29A6DE479A0A}" srcOrd="1" destOrd="0" parTransId="{DC6D1F30-5F4B-4B94-95A4-1DF5664B1BCC}" sibTransId="{2BFE56AC-0685-47BF-91D2-8F334E0A70C1}"/>
    <dgm:cxn modelId="{3F4439A0-99AF-4E93-AB4D-0EC3AB74D151}" srcId="{53A9BC8A-49E7-493D-BA18-C2AFA6D05745}" destId="{FBCE4DD5-8C67-4025-9089-8A4E7BD9F524}" srcOrd="0" destOrd="0" parTransId="{951C60E1-150F-40BF-9B4A-ED9120E9833A}" sibTransId="{7026C967-E497-48BE-B15D-682A3822F154}"/>
    <dgm:cxn modelId="{DDC614AE-FA95-4005-B36D-C1F3FFBD94C4}" type="presOf" srcId="{53A9BC8A-49E7-493D-BA18-C2AFA6D05745}" destId="{2D2C5916-D914-4217-80EF-D814DD3B2E91}" srcOrd="0" destOrd="0" presId="urn:microsoft.com/office/officeart/2005/8/layout/gear1"/>
    <dgm:cxn modelId="{BE3A13BE-579C-41A5-8F9D-FA47A55A00E0}" type="presOf" srcId="{FBCE4DD5-8C67-4025-9089-8A4E7BD9F524}" destId="{1B2F22B4-F36A-4AFB-906C-A4F1A6D0BE24}" srcOrd="1" destOrd="0" presId="urn:microsoft.com/office/officeart/2005/8/layout/gear1"/>
    <dgm:cxn modelId="{BCF655F0-3BE9-4609-8CE0-E774BE11E106}" type="presOf" srcId="{9A66690F-FEB2-4539-9D53-B9FE4F308BC1}" destId="{9455EFBF-A3F5-4E23-AEC8-4704CF17C64D}" srcOrd="3" destOrd="0" presId="urn:microsoft.com/office/officeart/2005/8/layout/gear1"/>
    <dgm:cxn modelId="{CBBEB6FD-4740-4F42-9867-8E808EE7D34E}" type="presOf" srcId="{A58B1E8A-7307-4430-95F3-29A6DE479A0A}" destId="{97867BCC-7B2A-4130-9338-FD5A745D46FB}" srcOrd="1" destOrd="0" presId="urn:microsoft.com/office/officeart/2005/8/layout/gear1"/>
    <dgm:cxn modelId="{4784A919-1736-4447-8F1A-1B2E8258E3B7}" type="presParOf" srcId="{2D2C5916-D914-4217-80EF-D814DD3B2E91}" destId="{09046FBA-5395-4CA2-8673-577D28C16437}" srcOrd="0" destOrd="0" presId="urn:microsoft.com/office/officeart/2005/8/layout/gear1"/>
    <dgm:cxn modelId="{7A6964BA-8498-469A-8A62-47672FB70BDA}" type="presParOf" srcId="{2D2C5916-D914-4217-80EF-D814DD3B2E91}" destId="{1B2F22B4-F36A-4AFB-906C-A4F1A6D0BE24}" srcOrd="1" destOrd="0" presId="urn:microsoft.com/office/officeart/2005/8/layout/gear1"/>
    <dgm:cxn modelId="{A0965A52-6A9E-48AD-9D19-9D9780B663A0}" type="presParOf" srcId="{2D2C5916-D914-4217-80EF-D814DD3B2E91}" destId="{ECFA4C92-DB9A-46DF-9527-71F122B8438B}" srcOrd="2" destOrd="0" presId="urn:microsoft.com/office/officeart/2005/8/layout/gear1"/>
    <dgm:cxn modelId="{D62EE3A3-B469-42E0-AAAE-604EDB618E7B}" type="presParOf" srcId="{2D2C5916-D914-4217-80EF-D814DD3B2E91}" destId="{E3AF9C79-42B0-45E0-A86D-4A67E5C4E1DB}" srcOrd="3" destOrd="0" presId="urn:microsoft.com/office/officeart/2005/8/layout/gear1"/>
    <dgm:cxn modelId="{8B101FF9-CC39-423B-895B-C9128D701160}" type="presParOf" srcId="{2D2C5916-D914-4217-80EF-D814DD3B2E91}" destId="{97867BCC-7B2A-4130-9338-FD5A745D46FB}" srcOrd="4" destOrd="0" presId="urn:microsoft.com/office/officeart/2005/8/layout/gear1"/>
    <dgm:cxn modelId="{4B6CE38D-95B7-4490-846F-C1BDC5FC2028}" type="presParOf" srcId="{2D2C5916-D914-4217-80EF-D814DD3B2E91}" destId="{06B1B8A9-810B-4B3E-8766-6025B429BE0D}" srcOrd="5" destOrd="0" presId="urn:microsoft.com/office/officeart/2005/8/layout/gear1"/>
    <dgm:cxn modelId="{E46079D2-649D-4164-9DB8-FF64BFD88343}" type="presParOf" srcId="{2D2C5916-D914-4217-80EF-D814DD3B2E91}" destId="{0F963F86-53BE-4088-9314-4C06C8DF39DD}" srcOrd="6" destOrd="0" presId="urn:microsoft.com/office/officeart/2005/8/layout/gear1"/>
    <dgm:cxn modelId="{D6BEEA9C-E5DB-4DBD-95B2-6D150B0D95F0}" type="presParOf" srcId="{2D2C5916-D914-4217-80EF-D814DD3B2E91}" destId="{951AC917-81E1-4833-B940-47BBBBFA3E94}" srcOrd="7" destOrd="0" presId="urn:microsoft.com/office/officeart/2005/8/layout/gear1"/>
    <dgm:cxn modelId="{389F6C3A-8002-46D1-9A45-F04930CF8833}" type="presParOf" srcId="{2D2C5916-D914-4217-80EF-D814DD3B2E91}" destId="{F094726F-EDE0-43F3-B773-A89D45FD7BE5}" srcOrd="8" destOrd="0" presId="urn:microsoft.com/office/officeart/2005/8/layout/gear1"/>
    <dgm:cxn modelId="{31B07544-C5F4-4320-A62D-D60772E570D6}" type="presParOf" srcId="{2D2C5916-D914-4217-80EF-D814DD3B2E91}" destId="{9455EFBF-A3F5-4E23-AEC8-4704CF17C64D}" srcOrd="9" destOrd="0" presId="urn:microsoft.com/office/officeart/2005/8/layout/gear1"/>
    <dgm:cxn modelId="{22ABBDDE-CD23-4304-9133-397A2D66B6EF}" type="presParOf" srcId="{2D2C5916-D914-4217-80EF-D814DD3B2E91}" destId="{8B80F683-A50F-4E36-9A20-D2324501DE63}" srcOrd="10" destOrd="0" presId="urn:microsoft.com/office/officeart/2005/8/layout/gear1"/>
    <dgm:cxn modelId="{69BD9CAE-30B8-4888-8D2A-311DFC1BF157}" type="presParOf" srcId="{2D2C5916-D914-4217-80EF-D814DD3B2E91}" destId="{3A1F6D82-1ADA-4156-B2F2-B64DA1392DA1}" srcOrd="11" destOrd="0" presId="urn:microsoft.com/office/officeart/2005/8/layout/gear1"/>
    <dgm:cxn modelId="{3F1D32EE-A8AB-42E0-B382-C0D59D55E45B}" type="presParOf" srcId="{2D2C5916-D914-4217-80EF-D814DD3B2E91}" destId="{5715A129-38D3-4392-BDD8-FE956CD85FC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367F6-E50B-478A-97AC-FB2BB98773AF}">
      <dsp:nvSpPr>
        <dsp:cNvPr id="0" name=""/>
        <dsp:cNvSpPr/>
      </dsp:nvSpPr>
      <dsp:spPr>
        <a:xfrm>
          <a:off x="0" y="2040"/>
          <a:ext cx="5886291" cy="1034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44DE77-BED9-449D-A99C-470BF22DC30E}">
      <dsp:nvSpPr>
        <dsp:cNvPr id="0" name=""/>
        <dsp:cNvSpPr/>
      </dsp:nvSpPr>
      <dsp:spPr>
        <a:xfrm>
          <a:off x="312888" y="234768"/>
          <a:ext cx="568888" cy="5688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759C92-B47E-46FD-98E4-2C251193B1DF}">
      <dsp:nvSpPr>
        <dsp:cNvPr id="0" name=""/>
        <dsp:cNvSpPr/>
      </dsp:nvSpPr>
      <dsp:spPr>
        <a:xfrm>
          <a:off x="1194666" y="2040"/>
          <a:ext cx="4691624" cy="103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68" tIns="109468" rIns="109468" bIns="109468" numCol="1" spcCol="1270" anchor="ctr" anchorCtr="0">
          <a:noAutofit/>
        </a:bodyPr>
        <a:lstStyle/>
        <a:p>
          <a:pPr marL="0" lvl="0" indent="0" algn="l" defTabSz="977900">
            <a:lnSpc>
              <a:spcPct val="100000"/>
            </a:lnSpc>
            <a:spcBef>
              <a:spcPct val="0"/>
            </a:spcBef>
            <a:spcAft>
              <a:spcPct val="35000"/>
            </a:spcAft>
            <a:buNone/>
          </a:pPr>
          <a:r>
            <a:rPr lang="en-US" sz="2200" kern="1200"/>
            <a:t>Communicating and working together across departments</a:t>
          </a:r>
        </a:p>
      </dsp:txBody>
      <dsp:txXfrm>
        <a:off x="1194666" y="2040"/>
        <a:ext cx="4691624" cy="1034343"/>
      </dsp:txXfrm>
    </dsp:sp>
    <dsp:sp modelId="{9CB2133F-41E9-4A61-B3F2-7EC43C049030}">
      <dsp:nvSpPr>
        <dsp:cNvPr id="0" name=""/>
        <dsp:cNvSpPr/>
      </dsp:nvSpPr>
      <dsp:spPr>
        <a:xfrm>
          <a:off x="0" y="1294969"/>
          <a:ext cx="5886291" cy="1034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37A24-F345-424D-B368-7073F64EDAFD}">
      <dsp:nvSpPr>
        <dsp:cNvPr id="0" name=""/>
        <dsp:cNvSpPr/>
      </dsp:nvSpPr>
      <dsp:spPr>
        <a:xfrm>
          <a:off x="312888" y="1527696"/>
          <a:ext cx="568888" cy="5688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88FD1-CBCA-4988-A42E-33B693ABA0ED}">
      <dsp:nvSpPr>
        <dsp:cNvPr id="0" name=""/>
        <dsp:cNvSpPr/>
      </dsp:nvSpPr>
      <dsp:spPr>
        <a:xfrm>
          <a:off x="1194666" y="1294969"/>
          <a:ext cx="4691624" cy="103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68" tIns="109468" rIns="109468" bIns="109468" numCol="1" spcCol="1270" anchor="ctr" anchorCtr="0">
          <a:noAutofit/>
        </a:bodyPr>
        <a:lstStyle/>
        <a:p>
          <a:pPr marL="0" lvl="0" indent="0" algn="l" defTabSz="977900">
            <a:lnSpc>
              <a:spcPct val="100000"/>
            </a:lnSpc>
            <a:spcBef>
              <a:spcPct val="0"/>
            </a:spcBef>
            <a:spcAft>
              <a:spcPct val="35000"/>
            </a:spcAft>
            <a:buNone/>
          </a:pPr>
          <a:r>
            <a:rPr lang="en-US" sz="2200" kern="1200"/>
            <a:t>Strategies for questioning customers and discovering their needs</a:t>
          </a:r>
        </a:p>
      </dsp:txBody>
      <dsp:txXfrm>
        <a:off x="1194666" y="1294969"/>
        <a:ext cx="4691624" cy="1034343"/>
      </dsp:txXfrm>
    </dsp:sp>
    <dsp:sp modelId="{419BA0B5-65D4-4827-B36A-815031A1C917}">
      <dsp:nvSpPr>
        <dsp:cNvPr id="0" name=""/>
        <dsp:cNvSpPr/>
      </dsp:nvSpPr>
      <dsp:spPr>
        <a:xfrm>
          <a:off x="0" y="2587898"/>
          <a:ext cx="5886291" cy="1034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C5FC85-6347-412A-A1C0-D99DAE6E4D73}">
      <dsp:nvSpPr>
        <dsp:cNvPr id="0" name=""/>
        <dsp:cNvSpPr/>
      </dsp:nvSpPr>
      <dsp:spPr>
        <a:xfrm>
          <a:off x="312888" y="2820625"/>
          <a:ext cx="568888" cy="5688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D148C-D974-4B84-9B64-6842BEA58FB9}">
      <dsp:nvSpPr>
        <dsp:cNvPr id="0" name=""/>
        <dsp:cNvSpPr/>
      </dsp:nvSpPr>
      <dsp:spPr>
        <a:xfrm>
          <a:off x="1194666" y="2587898"/>
          <a:ext cx="4691624" cy="103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68" tIns="109468" rIns="109468" bIns="109468" numCol="1" spcCol="1270" anchor="ctr" anchorCtr="0">
          <a:noAutofit/>
        </a:bodyPr>
        <a:lstStyle/>
        <a:p>
          <a:pPr marL="0" lvl="0" indent="0" algn="l" defTabSz="977900">
            <a:lnSpc>
              <a:spcPct val="100000"/>
            </a:lnSpc>
            <a:spcBef>
              <a:spcPct val="0"/>
            </a:spcBef>
            <a:spcAft>
              <a:spcPct val="35000"/>
            </a:spcAft>
            <a:buNone/>
          </a:pPr>
          <a:r>
            <a:rPr lang="en-US" sz="2200" kern="1200"/>
            <a:t>Applying skills across business lines</a:t>
          </a:r>
        </a:p>
      </dsp:txBody>
      <dsp:txXfrm>
        <a:off x="1194666" y="2587898"/>
        <a:ext cx="4691624" cy="1034343"/>
      </dsp:txXfrm>
    </dsp:sp>
    <dsp:sp modelId="{1B43D97F-5127-4BC9-A0BB-659EB9A1BDCF}">
      <dsp:nvSpPr>
        <dsp:cNvPr id="0" name=""/>
        <dsp:cNvSpPr/>
      </dsp:nvSpPr>
      <dsp:spPr>
        <a:xfrm>
          <a:off x="0" y="3880827"/>
          <a:ext cx="5886291" cy="1034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D1B1B9-5110-42E0-8E57-AB4BE76F09DA}">
      <dsp:nvSpPr>
        <dsp:cNvPr id="0" name=""/>
        <dsp:cNvSpPr/>
      </dsp:nvSpPr>
      <dsp:spPr>
        <a:xfrm>
          <a:off x="312888" y="4113554"/>
          <a:ext cx="568888" cy="5688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D05238-4843-4604-BF14-A5265D1DA70B}">
      <dsp:nvSpPr>
        <dsp:cNvPr id="0" name=""/>
        <dsp:cNvSpPr/>
      </dsp:nvSpPr>
      <dsp:spPr>
        <a:xfrm>
          <a:off x="1194666" y="3880827"/>
          <a:ext cx="4691624" cy="103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68" tIns="109468" rIns="109468" bIns="109468" numCol="1" spcCol="1270" anchor="ctr" anchorCtr="0">
          <a:noAutofit/>
        </a:bodyPr>
        <a:lstStyle/>
        <a:p>
          <a:pPr marL="0" lvl="0" indent="0" algn="l" defTabSz="977900">
            <a:lnSpc>
              <a:spcPct val="100000"/>
            </a:lnSpc>
            <a:spcBef>
              <a:spcPct val="0"/>
            </a:spcBef>
            <a:spcAft>
              <a:spcPct val="35000"/>
            </a:spcAft>
            <a:buNone/>
          </a:pPr>
          <a:r>
            <a:rPr lang="en-US" sz="2200" kern="1200"/>
            <a:t>Using follow-ups to get the job done</a:t>
          </a:r>
        </a:p>
      </dsp:txBody>
      <dsp:txXfrm>
        <a:off x="1194666" y="3880827"/>
        <a:ext cx="4691624" cy="1034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46FBA-5395-4CA2-8673-577D28C16437}">
      <dsp:nvSpPr>
        <dsp:cNvPr id="0" name=""/>
        <dsp:cNvSpPr/>
      </dsp:nvSpPr>
      <dsp:spPr>
        <a:xfrm>
          <a:off x="2373233" y="1958102"/>
          <a:ext cx="2393235" cy="2393235"/>
        </a:xfrm>
        <a:prstGeom prst="gear9">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Cause</a:t>
          </a:r>
        </a:p>
      </dsp:txBody>
      <dsp:txXfrm>
        <a:off x="2854380" y="2518706"/>
        <a:ext cx="1430941" cy="1230172"/>
      </dsp:txXfrm>
    </dsp:sp>
    <dsp:sp modelId="{E3AF9C79-42B0-45E0-A86D-4A67E5C4E1DB}">
      <dsp:nvSpPr>
        <dsp:cNvPr id="0" name=""/>
        <dsp:cNvSpPr/>
      </dsp:nvSpPr>
      <dsp:spPr>
        <a:xfrm>
          <a:off x="980804" y="1392428"/>
          <a:ext cx="1740535" cy="1740535"/>
        </a:xfrm>
        <a:prstGeom prst="gear6">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Effect</a:t>
          </a:r>
        </a:p>
      </dsp:txBody>
      <dsp:txXfrm>
        <a:off x="1418989" y="1833261"/>
        <a:ext cx="864165" cy="858869"/>
      </dsp:txXfrm>
    </dsp:sp>
    <dsp:sp modelId="{0F963F86-53BE-4088-9314-4C06C8DF39DD}">
      <dsp:nvSpPr>
        <dsp:cNvPr id="0" name=""/>
        <dsp:cNvSpPr/>
      </dsp:nvSpPr>
      <dsp:spPr>
        <a:xfrm rot="20700000">
          <a:off x="1955682" y="191636"/>
          <a:ext cx="1705369" cy="1705369"/>
        </a:xfrm>
        <a:prstGeom prst="gear6">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Effect</a:t>
          </a:r>
        </a:p>
      </dsp:txBody>
      <dsp:txXfrm rot="-20700000">
        <a:off x="2329719" y="565673"/>
        <a:ext cx="957294" cy="957294"/>
      </dsp:txXfrm>
    </dsp:sp>
    <dsp:sp modelId="{8B80F683-A50F-4E36-9A20-D2324501DE63}">
      <dsp:nvSpPr>
        <dsp:cNvPr id="0" name=""/>
        <dsp:cNvSpPr/>
      </dsp:nvSpPr>
      <dsp:spPr>
        <a:xfrm>
          <a:off x="2190933" y="1595986"/>
          <a:ext cx="3063341" cy="3063341"/>
        </a:xfrm>
        <a:prstGeom prst="circularArrow">
          <a:avLst>
            <a:gd name="adj1" fmla="val 4687"/>
            <a:gd name="adj2" fmla="val 299029"/>
            <a:gd name="adj3" fmla="val 2519837"/>
            <a:gd name="adj4" fmla="val 15853391"/>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A1F6D82-1ADA-4156-B2F2-B64DA1392DA1}">
      <dsp:nvSpPr>
        <dsp:cNvPr id="0" name=""/>
        <dsp:cNvSpPr/>
      </dsp:nvSpPr>
      <dsp:spPr>
        <a:xfrm>
          <a:off x="672559" y="1006639"/>
          <a:ext cx="2225709" cy="222570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715A129-38D3-4392-BDD8-FE956CD85FC1}">
      <dsp:nvSpPr>
        <dsp:cNvPr id="0" name=""/>
        <dsp:cNvSpPr/>
      </dsp:nvSpPr>
      <dsp:spPr>
        <a:xfrm>
          <a:off x="1561212" y="-182577"/>
          <a:ext cx="2399762" cy="23997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F72DF-77A0-4C11-84C9-AA12505F46F3}"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7DD6C-306A-4F41-8823-9A25D4A81B3D}" type="slidenum">
              <a:rPr lang="en-US" smtClean="0"/>
              <a:t>‹#›</a:t>
            </a:fld>
            <a:endParaRPr lang="en-US"/>
          </a:p>
        </p:txBody>
      </p:sp>
    </p:spTree>
    <p:extLst>
      <p:ext uri="{BB962C8B-B14F-4D97-AF65-F5344CB8AC3E}">
        <p14:creationId xmlns:p14="http://schemas.microsoft.com/office/powerpoint/2010/main" val="340134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8563E3A-FAE2-40FF-AFF4-A22A7309FA33}" type="slidenum">
              <a:rPr lang="en-US" smtClean="0"/>
              <a:t>2</a:t>
            </a:fld>
            <a:endParaRPr lang="en-US" dirty="0"/>
          </a:p>
        </p:txBody>
      </p:sp>
    </p:spTree>
    <p:extLst>
      <p:ext uri="{BB962C8B-B14F-4D97-AF65-F5344CB8AC3E}">
        <p14:creationId xmlns:p14="http://schemas.microsoft.com/office/powerpoint/2010/main" val="268645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#14</a:t>
            </a:r>
          </a:p>
        </p:txBody>
      </p:sp>
      <p:sp>
        <p:nvSpPr>
          <p:cNvPr id="4" name="Slide Number Placeholder 3"/>
          <p:cNvSpPr>
            <a:spLocks noGrp="1"/>
          </p:cNvSpPr>
          <p:nvPr>
            <p:ph type="sldNum" sz="quarter" idx="10"/>
          </p:nvPr>
        </p:nvSpPr>
        <p:spPr/>
        <p:txBody>
          <a:bodyPr/>
          <a:lstStyle/>
          <a:p>
            <a:fld id="{D8563E3A-FAE2-40FF-AFF4-A22A7309FA33}" type="slidenum">
              <a:rPr lang="en-US" smtClean="0"/>
              <a:t>12</a:t>
            </a:fld>
            <a:endParaRPr lang="en-US" dirty="0"/>
          </a:p>
        </p:txBody>
      </p:sp>
    </p:spTree>
    <p:extLst>
      <p:ext uri="{BB962C8B-B14F-4D97-AF65-F5344CB8AC3E}">
        <p14:creationId xmlns:p14="http://schemas.microsoft.com/office/powerpoint/2010/main" val="33443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a:t>
            </a:r>
            <a:r>
              <a:rPr lang="en-US" baseline="0" dirty="0"/>
              <a:t> helpful to use strategies to identify customer needs?</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13</a:t>
            </a:fld>
            <a:endParaRPr lang="en-US" dirty="0"/>
          </a:p>
        </p:txBody>
      </p:sp>
    </p:spTree>
    <p:extLst>
      <p:ext uri="{BB962C8B-B14F-4D97-AF65-F5344CB8AC3E}">
        <p14:creationId xmlns:p14="http://schemas.microsoft.com/office/powerpoint/2010/main" val="4024702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DRILL technique is a great way to plan any sort</a:t>
            </a:r>
            <a:r>
              <a:rPr lang="en-US" baseline="0" dirty="0"/>
              <a:t> of meeting, but it works particularly well when you’re planning to dig deep to discover what your customer needs.</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14</a:t>
            </a:fld>
            <a:endParaRPr lang="en-US" dirty="0"/>
          </a:p>
        </p:txBody>
      </p:sp>
    </p:spTree>
    <p:extLst>
      <p:ext uri="{BB962C8B-B14F-4D97-AF65-F5344CB8AC3E}">
        <p14:creationId xmlns:p14="http://schemas.microsoft.com/office/powerpoint/2010/main" val="193544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salespeople will start the meeting with their own objectives. Asking the customer to state their objectives is a professional and assertive way to start the meeting. It allows you to tick off all of their agenda points. And, interestingly, the customer almost always replies with their biggest problem, need or pain.</a:t>
            </a:r>
          </a:p>
          <a:p>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15</a:t>
            </a:fld>
            <a:endParaRPr lang="en-US" dirty="0"/>
          </a:p>
        </p:txBody>
      </p:sp>
    </p:spTree>
    <p:extLst>
      <p:ext uri="{BB962C8B-B14F-4D97-AF65-F5344CB8AC3E}">
        <p14:creationId xmlns:p14="http://schemas.microsoft.com/office/powerpoint/2010/main" val="62100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Asking leading questions about their current issues (specific to areas you can help), allows you to quickly pick up on any challenges, problems, or needs they have. It allows you to quickly understand how you can best help them.</a:t>
            </a:r>
          </a:p>
        </p:txBody>
      </p:sp>
      <p:sp>
        <p:nvSpPr>
          <p:cNvPr id="4" name="Slide Number Placeholder 3"/>
          <p:cNvSpPr>
            <a:spLocks noGrp="1"/>
          </p:cNvSpPr>
          <p:nvPr>
            <p:ph type="sldNum" sz="quarter" idx="10"/>
          </p:nvPr>
        </p:nvSpPr>
        <p:spPr/>
        <p:txBody>
          <a:bodyPr/>
          <a:lstStyle/>
          <a:p>
            <a:fld id="{D8563E3A-FAE2-40FF-AFF4-A22A7309FA33}" type="slidenum">
              <a:rPr lang="en-US" smtClean="0"/>
              <a:t>16</a:t>
            </a:fld>
            <a:endParaRPr lang="en-US" dirty="0"/>
          </a:p>
        </p:txBody>
      </p:sp>
    </p:spTree>
    <p:extLst>
      <p:ext uri="{BB962C8B-B14F-4D97-AF65-F5344CB8AC3E}">
        <p14:creationId xmlns:p14="http://schemas.microsoft.com/office/powerpoint/2010/main" val="2495509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a surface level complaint is not actually the real problem. These questions help you dive deeper under the surface and define the customer’s real issues.</a:t>
            </a:r>
          </a:p>
          <a:p>
            <a:r>
              <a:rPr lang="en-US" dirty="0"/>
              <a:t>These questions also create trust and rapport as the customer feels listened to and understands that you care.</a:t>
            </a:r>
          </a:p>
          <a:p>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17</a:t>
            </a:fld>
            <a:endParaRPr lang="en-US" dirty="0"/>
          </a:p>
        </p:txBody>
      </p:sp>
    </p:spTree>
    <p:extLst>
      <p:ext uri="{BB962C8B-B14F-4D97-AF65-F5344CB8AC3E}">
        <p14:creationId xmlns:p14="http://schemas.microsoft.com/office/powerpoint/2010/main" val="2525918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questions are some of the best questions in sales. This is because they shift the conversation away from the problem (the rational business issue) and towards the impact (the emotional, personal impact). Talking about the impact allows you to fully understand the bigger picture and open up the emotional side of the brain; a key influencer in all purchasing decisions.</a:t>
            </a:r>
          </a:p>
        </p:txBody>
      </p:sp>
      <p:sp>
        <p:nvSpPr>
          <p:cNvPr id="4" name="Slide Number Placeholder 3"/>
          <p:cNvSpPr>
            <a:spLocks noGrp="1"/>
          </p:cNvSpPr>
          <p:nvPr>
            <p:ph type="sldNum" sz="quarter" idx="10"/>
          </p:nvPr>
        </p:nvSpPr>
        <p:spPr/>
        <p:txBody>
          <a:bodyPr/>
          <a:lstStyle/>
          <a:p>
            <a:fld id="{D8563E3A-FAE2-40FF-AFF4-A22A7309FA33}" type="slidenum">
              <a:rPr lang="en-US" smtClean="0"/>
              <a:t>18</a:t>
            </a:fld>
            <a:endParaRPr lang="en-US" dirty="0"/>
          </a:p>
        </p:txBody>
      </p:sp>
    </p:spTree>
    <p:extLst>
      <p:ext uri="{BB962C8B-B14F-4D97-AF65-F5344CB8AC3E}">
        <p14:creationId xmlns:p14="http://schemas.microsoft.com/office/powerpoint/2010/main" val="1315125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customer tells you exactly what they want, then you know exactly what to offer them as a solution. Plus, if a customer starts to visualize your solution in their head, they have already started to imagine working with you. They are bought into the idea as they helped to create it.</a:t>
            </a:r>
          </a:p>
        </p:txBody>
      </p:sp>
      <p:sp>
        <p:nvSpPr>
          <p:cNvPr id="4" name="Slide Number Placeholder 3"/>
          <p:cNvSpPr>
            <a:spLocks noGrp="1"/>
          </p:cNvSpPr>
          <p:nvPr>
            <p:ph type="sldNum" sz="quarter" idx="10"/>
          </p:nvPr>
        </p:nvSpPr>
        <p:spPr/>
        <p:txBody>
          <a:bodyPr/>
          <a:lstStyle/>
          <a:p>
            <a:fld id="{D8563E3A-FAE2-40FF-AFF4-A22A7309FA33}" type="slidenum">
              <a:rPr lang="en-US" smtClean="0"/>
              <a:t>19</a:t>
            </a:fld>
            <a:endParaRPr lang="en-US" dirty="0"/>
          </a:p>
        </p:txBody>
      </p:sp>
    </p:spTree>
    <p:extLst>
      <p:ext uri="{BB962C8B-B14F-4D97-AF65-F5344CB8AC3E}">
        <p14:creationId xmlns:p14="http://schemas.microsoft.com/office/powerpoint/2010/main" val="3338069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this may seem like a strange question to ask at the end of the questioning process, it really works. This is because customers tend to respond to this question in one of two ways:</a:t>
            </a:r>
          </a:p>
          <a:p>
            <a:r>
              <a:rPr lang="en-US" dirty="0"/>
              <a:t>•They tell you exactly how you can help (i.e. pitching your solution back to you)</a:t>
            </a:r>
          </a:p>
          <a:p>
            <a:r>
              <a:rPr lang="en-US" dirty="0"/>
              <a:t>•They say, “I don’t know, you tell me” (leading you nicely into the presentation of your solution)</a:t>
            </a:r>
          </a:p>
          <a:p>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20</a:t>
            </a:fld>
            <a:endParaRPr lang="en-US" dirty="0"/>
          </a:p>
        </p:txBody>
      </p:sp>
    </p:spTree>
    <p:extLst>
      <p:ext uri="{BB962C8B-B14F-4D97-AF65-F5344CB8AC3E}">
        <p14:creationId xmlns:p14="http://schemas.microsoft.com/office/powerpoint/2010/main" val="1339123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10"/>
          </p:nvPr>
        </p:nvSpPr>
        <p:spPr/>
        <p:txBody>
          <a:bodyPr/>
          <a:lstStyle/>
          <a:p>
            <a:fld id="{D8563E3A-FAE2-40FF-AFF4-A22A7309FA33}" type="slidenum">
              <a:rPr lang="en-US" smtClean="0"/>
              <a:t>21</a:t>
            </a:fld>
            <a:endParaRPr lang="en-US" dirty="0"/>
          </a:p>
        </p:txBody>
      </p:sp>
    </p:spTree>
    <p:extLst>
      <p:ext uri="{BB962C8B-B14F-4D97-AF65-F5344CB8AC3E}">
        <p14:creationId xmlns:p14="http://schemas.microsoft.com/office/powerpoint/2010/main" val="292616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 out 3 words that would describe your ideal customer.</a:t>
            </a:r>
          </a:p>
          <a:p>
            <a:r>
              <a:rPr lang="en-US" dirty="0"/>
              <a:t>Ask</a:t>
            </a:r>
            <a:r>
              <a:rPr lang="en-US" baseline="0" dirty="0"/>
              <a:t> a couple of participants to share one word they chose and why.</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3</a:t>
            </a:fld>
            <a:endParaRPr lang="en-US" dirty="0"/>
          </a:p>
        </p:txBody>
      </p:sp>
    </p:spTree>
    <p:extLst>
      <p:ext uri="{BB962C8B-B14F-4D97-AF65-F5344CB8AC3E}">
        <p14:creationId xmlns:p14="http://schemas.microsoft.com/office/powerpoint/2010/main" val="414589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8563E3A-FAE2-40FF-AFF4-A22A7309FA33}" type="slidenum">
              <a:rPr lang="en-US" smtClean="0"/>
              <a:t>32</a:t>
            </a:fld>
            <a:endParaRPr lang="en-US" dirty="0"/>
          </a:p>
        </p:txBody>
      </p:sp>
    </p:spTree>
    <p:extLst>
      <p:ext uri="{BB962C8B-B14F-4D97-AF65-F5344CB8AC3E}">
        <p14:creationId xmlns:p14="http://schemas.microsoft.com/office/powerpoint/2010/main" val="398443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it comes to effectively questioning your customers to discover new needs, it is important to remember that Salem Five is one big team.</a:t>
            </a:r>
          </a:p>
          <a:p>
            <a:r>
              <a:rPr lang="en-US" baseline="0" dirty="0"/>
              <a:t>This isn’t just about working with people on your own team / in your business line; colleagues in other departments are also part of your “team.”</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5</a:t>
            </a:fld>
            <a:endParaRPr lang="en-US" dirty="0"/>
          </a:p>
        </p:txBody>
      </p:sp>
    </p:spTree>
    <p:extLst>
      <p:ext uri="{BB962C8B-B14F-4D97-AF65-F5344CB8AC3E}">
        <p14:creationId xmlns:p14="http://schemas.microsoft.com/office/powerpoint/2010/main" val="176207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interdepartmental communication and teamwork important? </a:t>
            </a:r>
          </a:p>
          <a:p>
            <a:r>
              <a:rPr lang="en-US" dirty="0"/>
              <a:t>Holistic view—</a:t>
            </a:r>
          </a:p>
          <a:p>
            <a:r>
              <a:rPr lang="en-US" dirty="0"/>
              <a:t>All departments working together to fulfill bank’s mission and serve customers</a:t>
            </a:r>
          </a:p>
          <a:p>
            <a:r>
              <a:rPr lang="en-US" dirty="0"/>
              <a:t>Gain important context about your job and goals</a:t>
            </a:r>
          </a:p>
          <a:p>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6</a:t>
            </a:fld>
            <a:endParaRPr lang="en-US" dirty="0"/>
          </a:p>
        </p:txBody>
      </p:sp>
    </p:spTree>
    <p:extLst>
      <p:ext uri="{BB962C8B-B14F-4D97-AF65-F5344CB8AC3E}">
        <p14:creationId xmlns:p14="http://schemas.microsoft.com/office/powerpoint/2010/main" val="267965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 management” isn’t just about customers; to provide the best service, you need to have good working relationships with colleagues from around the bank</a:t>
            </a:r>
          </a:p>
          <a:p>
            <a:r>
              <a:rPr lang="en-US" dirty="0"/>
              <a:t>A good relationship requires trust, mutual respect, mindfulness, welcoming diversity, and open communication</a:t>
            </a:r>
          </a:p>
          <a:p>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7</a:t>
            </a:fld>
            <a:endParaRPr lang="en-US" dirty="0"/>
          </a:p>
        </p:txBody>
      </p:sp>
    </p:spTree>
    <p:extLst>
      <p:ext uri="{BB962C8B-B14F-4D97-AF65-F5344CB8AC3E}">
        <p14:creationId xmlns:p14="http://schemas.microsoft.com/office/powerpoint/2010/main" val="22361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8</a:t>
            </a:fld>
            <a:endParaRPr lang="en-US" dirty="0"/>
          </a:p>
        </p:txBody>
      </p:sp>
    </p:spTree>
    <p:extLst>
      <p:ext uri="{BB962C8B-B14F-4D97-AF65-F5344CB8AC3E}">
        <p14:creationId xmlns:p14="http://schemas.microsoft.com/office/powerpoint/2010/main" val="105442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8563E3A-FAE2-40FF-AFF4-A22A7309FA33}" type="slidenum">
              <a:rPr lang="en-US" smtClean="0"/>
              <a:t>9</a:t>
            </a:fld>
            <a:endParaRPr lang="en-US" dirty="0"/>
          </a:p>
        </p:txBody>
      </p:sp>
    </p:spTree>
    <p:extLst>
      <p:ext uri="{BB962C8B-B14F-4D97-AF65-F5344CB8AC3E}">
        <p14:creationId xmlns:p14="http://schemas.microsoft.com/office/powerpoint/2010/main" val="39866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communicating and having relationships with other team members, we can make sure that every customer has the same experience and the same message</a:t>
            </a:r>
          </a:p>
          <a:p>
            <a:r>
              <a:rPr lang="en-US" dirty="0"/>
              <a:t>This</a:t>
            </a:r>
            <a:r>
              <a:rPr lang="en-US" baseline="0" dirty="0"/>
              <a:t> is an i</a:t>
            </a:r>
            <a:r>
              <a:rPr lang="en-US" dirty="0"/>
              <a:t>mportant part of building brand loyalty </a:t>
            </a:r>
          </a:p>
          <a:p>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10</a:t>
            </a:fld>
            <a:endParaRPr lang="en-US" dirty="0"/>
          </a:p>
        </p:txBody>
      </p:sp>
    </p:spTree>
    <p:extLst>
      <p:ext uri="{BB962C8B-B14F-4D97-AF65-F5344CB8AC3E}">
        <p14:creationId xmlns:p14="http://schemas.microsoft.com/office/powerpoint/2010/main" val="389450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tell our retail employees to communicate to their customers their desire to be the customer’s personal banker; in reality, people from around the bank need to come together to create a personal banking team for each customer. By partnering with other</a:t>
            </a:r>
            <a:r>
              <a:rPr lang="en-US" baseline="0" dirty="0"/>
              <a:t> business lines, we ensure that the customer never needs to go to another bank.</a:t>
            </a:r>
            <a:endParaRPr lang="en-US" dirty="0"/>
          </a:p>
          <a:p>
            <a:r>
              <a:rPr lang="en-US" dirty="0"/>
              <a:t>This is all part of</a:t>
            </a:r>
            <a:r>
              <a:rPr lang="en-US" baseline="0" dirty="0"/>
              <a:t> being a brand ambassador</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11</a:t>
            </a:fld>
            <a:endParaRPr lang="en-US" dirty="0"/>
          </a:p>
        </p:txBody>
      </p:sp>
    </p:spTree>
    <p:extLst>
      <p:ext uri="{BB962C8B-B14F-4D97-AF65-F5344CB8AC3E}">
        <p14:creationId xmlns:p14="http://schemas.microsoft.com/office/powerpoint/2010/main" val="3883242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CFE022F-4878-4227-BCF0-4EE37DDB50DB}" type="datetimeFigureOut">
              <a:rPr lang="en-US" smtClean="0"/>
              <a:t>7/16/2021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23091264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FE022F-4878-4227-BCF0-4EE37DDB50DB}"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339153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E022F-4878-4227-BCF0-4EE37DDB50DB}"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1794180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E022F-4878-4227-BCF0-4EE37DDB50DB}"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2734924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E022F-4878-4227-BCF0-4EE37DDB50DB}"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1307139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E022F-4878-4227-BCF0-4EE37DDB50DB}"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528424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E022F-4878-4227-BCF0-4EE37DDB50DB}"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198732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E022F-4878-4227-BCF0-4EE37DDB50DB}"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79EE-5317-4DC0-A3E5-513733BC59E3}"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4182262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E022F-4878-4227-BCF0-4EE37DDB50DB}"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103330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E022F-4878-4227-BCF0-4EE37DDB50DB}"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294698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E022F-4878-4227-BCF0-4EE37DDB50DB}"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85443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FE022F-4878-4227-BCF0-4EE37DDB50DB}"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116609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FE022F-4878-4227-BCF0-4EE37DDB50DB}" type="datetimeFigureOut">
              <a:rPr lang="en-US" smtClean="0"/>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387934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FE022F-4878-4227-BCF0-4EE37DDB50DB}" type="datetimeFigureOut">
              <a:rPr lang="en-US" smtClean="0"/>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309887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CFE022F-4878-4227-BCF0-4EE37DDB50DB}" type="datetimeFigureOut">
              <a:rPr lang="en-US" smtClean="0"/>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338973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FE022F-4878-4227-BCF0-4EE37DDB50DB}"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76091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FE022F-4878-4227-BCF0-4EE37DDB50DB}"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C79EE-5317-4DC0-A3E5-513733BC59E3}" type="slidenum">
              <a:rPr lang="en-US" smtClean="0"/>
              <a:t>‹#›</a:t>
            </a:fld>
            <a:endParaRPr lang="en-US"/>
          </a:p>
        </p:txBody>
      </p:sp>
    </p:spTree>
    <p:extLst>
      <p:ext uri="{BB962C8B-B14F-4D97-AF65-F5344CB8AC3E}">
        <p14:creationId xmlns:p14="http://schemas.microsoft.com/office/powerpoint/2010/main" val="95462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FE022F-4878-4227-BCF0-4EE37DDB50DB}" type="datetimeFigureOut">
              <a:rPr lang="en-US" smtClean="0"/>
              <a:t>7/16/2021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AC79EE-5317-4DC0-A3E5-513733BC59E3}" type="slidenum">
              <a:rPr lang="en-US" smtClean="0"/>
              <a:t>‹#›</a:t>
            </a:fld>
            <a:endParaRPr lang="en-US"/>
          </a:p>
        </p:txBody>
      </p:sp>
    </p:spTree>
    <p:extLst>
      <p:ext uri="{BB962C8B-B14F-4D97-AF65-F5344CB8AC3E}">
        <p14:creationId xmlns:p14="http://schemas.microsoft.com/office/powerpoint/2010/main" val="924869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C946AC-2072-4946-A2B8-39F09D094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748C8C8-F348-4D00-852A-26DD9EBCC2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p:nvSpPr>
          <p:cNvPr id="2" name="Title 1">
            <a:extLst>
              <a:ext uri="{FF2B5EF4-FFF2-40B4-BE49-F238E27FC236}">
                <a16:creationId xmlns:a16="http://schemas.microsoft.com/office/drawing/2014/main" id="{01774A52-8B00-498D-B0D3-618D1669939C}"/>
              </a:ext>
            </a:extLst>
          </p:cNvPr>
          <p:cNvSpPr>
            <a:spLocks noGrp="1"/>
          </p:cNvSpPr>
          <p:nvPr>
            <p:ph type="ctrTitle"/>
          </p:nvPr>
        </p:nvSpPr>
        <p:spPr>
          <a:xfrm>
            <a:off x="486876" y="2032000"/>
            <a:ext cx="4513792" cy="2819398"/>
          </a:xfrm>
        </p:spPr>
        <p:txBody>
          <a:bodyPr>
            <a:normAutofit/>
          </a:bodyPr>
          <a:lstStyle/>
          <a:p>
            <a:r>
              <a:rPr lang="en-US" dirty="0">
                <a:solidFill>
                  <a:srgbClr val="FFFFFF"/>
                </a:solidFill>
              </a:rPr>
              <a:t>Discovering Customer Needs</a:t>
            </a:r>
          </a:p>
        </p:txBody>
      </p:sp>
      <p:sp useBgFill="1">
        <p:nvSpPr>
          <p:cNvPr id="14" name="Freeform 5">
            <a:extLst>
              <a:ext uri="{FF2B5EF4-FFF2-40B4-BE49-F238E27FC236}">
                <a16:creationId xmlns:a16="http://schemas.microsoft.com/office/drawing/2014/main" id="{559FD8B5-8CC4-4CFE-BD2A-1216B1F2C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6" name="Freeform 14">
            <a:extLst>
              <a:ext uri="{FF2B5EF4-FFF2-40B4-BE49-F238E27FC236}">
                <a16:creationId xmlns:a16="http://schemas.microsoft.com/office/drawing/2014/main" id="{9ECF13F4-3D2A-4F2E-9BBD-3038670D2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9660E16-DCC0-4B6C-8E84-4C2925800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9" name="Straight Connector 18">
              <a:extLst>
                <a:ext uri="{FF2B5EF4-FFF2-40B4-BE49-F238E27FC236}">
                  <a16:creationId xmlns:a16="http://schemas.microsoft.com/office/drawing/2014/main" id="{29130F79-611E-4458-B53E-36A2572171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EA78691-46E9-469A-921B-9D16933EE1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4AA196-3090-4283-ADF0-893F810858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FD33794-9D71-4B08-AE11-8B589EFBA2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AFBF0E-867E-4181-93DF-9A13F334B0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EA8258-0459-4037-BABC-B1A0A5D705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8BB355F-363A-4046-90AF-3DDB7AA184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334308-B9EC-41CF-8B6C-23FB134BA5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81133-0656-4918-BE6A-703C148ED9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4F93AD-8044-447B-8CAC-8A06971603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AA78689-5B7A-4420-A3DC-0EA0815835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9CC934-4D78-4334-8B7F-4D0C13D6C9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68DA411-6F43-42CF-8A08-B2871E3822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417563A-04A5-4952-AA6D-E503558C5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41B232-E630-4AC7-9A97-763529D70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EABA1A2-F7BA-4FB5-AD0A-A4DBBCF6F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A99E51-908F-4D65-AC2B-A8E75A1FE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2D126B-7D1C-4D2C-97D5-2D8C686B78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4B20164-1C4E-4FA3-A2E5-389E740773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54E7AD9-228F-47CD-A598-CB579B489A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D2B81A-6082-4668-8AA7-F2757C8EC2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469BD5F-3BFE-4BA0-A24F-7F80A73B8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24D532A-F49F-4BB9-AAA6-8B2B89CB6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B2224AE-40A4-483D-991E-9490A01B76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D3DE117-F3FA-4657-B4A7-40DE41238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5EA1EB-1126-463C-AD87-4FB126C6FF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0336723-7646-4B25-9EE9-519CC8334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52B6D8B-5579-4262-9376-B702382B0E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7893BD-D1AE-48C1-91A9-D478793762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C6FEEA5-8E66-4C31-92AD-01305FF488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3E18335-591C-4354-9390-DD371BB3F9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51098D0-C2B4-4D61-92D5-C81DDBDA22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EACD9C3-3E01-47CF-BC68-BDAE22E30B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0A5C950-6480-44E0-9D50-F193147D55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68F1BDE-24EB-4308-AB69-F353C8598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83E12EF-845B-41E6-BA82-F6CD46C0FE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646EE72-4D70-46B4-B655-74722AAC2A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2BB073B-89FD-4B47-814B-A8EE7A1EE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EE25488-63A9-43E5-A03F-2E628C3B21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BE7FDEE-BD70-4D8F-B5CE-4D03F1D00E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039673A-8522-4BFC-B8B2-7F2FEAED4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7AB08C4-AF01-4D1D-90EA-A4113CFF99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C8E7B06-FF45-4365-9DF4-E8E315A5B3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8F00765-F5EC-427C-A7A1-CDFA0406F2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FE1EF8A-C81D-4879-9142-3697CA0BC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0C0B62-6F07-4DD2-B308-F3C29F29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9C7C8CB-2D13-4138-B3C1-B78EC19B59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EB1BC7E-04BC-423C-843D-7C149C25A1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8BA62C3-B17C-4AD0-B585-1C42ED745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B6F8BD1-22F9-4EE2-93C7-F859F3B990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173F2AA-33AE-4A43-AFA9-50C60D6F68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6339DB1-5BB0-42C5-B12D-7555AD403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413BF1A-CE02-41EB-8977-EBE39AE0D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899680C-3DC7-4B71-8D34-7EE8306FEC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3B57EA5-419A-4EE0-BB93-356B12F6D0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7A79B15-73B1-417F-A985-25FBC893F7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66DE9DC-92E2-44D8-B7D0-D1295DD8F0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9A1F3CD-685D-4541-8715-91E39B1E23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63E90F9-BD80-4805-A68E-CA56D5249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014402D-979B-4D18-9E85-4D8F6C986F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A04AE49-4B0B-4908-B1DB-480F568D2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293E6AC-4EF0-4B88-AC7E-BCB112010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344B49D-AFCD-4426-AC08-F3128282C3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776AB-0884-47E4-AC8D-69A19A6103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1EC5397-87DB-4803-855B-44DFE9BBB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8EF0075-59DA-4C16-BF01-C65EE2DDD8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ABF3642-CC62-4EA5-8A59-1AFF97A560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715913-AE6D-4FFC-A6EC-E7EE027D2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6B78CB6-17D0-445E-A523-FD18D3BE29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83E7655-41DA-4DFA-9DEC-FD37064F0A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E953697-F897-4DE0-B735-80C721129E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C7CED19-0566-4D81-A59A-5A3561F1B7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E247A59-B18F-4331-BC8D-07C3DA5E8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1C3132-6A07-4EB5-A00C-2176067CB1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067D677-3FA9-4187-B1CA-F6298A917C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2E9FC80-B3E8-47CE-862C-9F6E9E598A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D383F3C-A57C-472A-9E05-CCD8A4F8E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534D376-6ABA-4DF9-BBEA-EB5A88180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7" name="Graphic 6" descr="User">
            <a:extLst>
              <a:ext uri="{FF2B5EF4-FFF2-40B4-BE49-F238E27FC236}">
                <a16:creationId xmlns:a16="http://schemas.microsoft.com/office/drawing/2014/main" id="{A2025FA8-3D85-406D-BD02-18C88446F0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5001" y="2191639"/>
            <a:ext cx="3686910" cy="3686910"/>
          </a:xfrm>
          <a:prstGeom prst="rect">
            <a:avLst/>
          </a:prstGeom>
        </p:spPr>
      </p:pic>
      <p:sp>
        <p:nvSpPr>
          <p:cNvPr id="3" name="TextBox 2">
            <a:extLst>
              <a:ext uri="{FF2B5EF4-FFF2-40B4-BE49-F238E27FC236}">
                <a16:creationId xmlns:a16="http://schemas.microsoft.com/office/drawing/2014/main" id="{E44A9CC6-4171-4E2E-A236-A9D022562B1E}"/>
              </a:ext>
            </a:extLst>
          </p:cNvPr>
          <p:cNvSpPr txBox="1"/>
          <p:nvPr/>
        </p:nvSpPr>
        <p:spPr>
          <a:xfrm>
            <a:off x="3325100" y="4873334"/>
            <a:ext cx="1687177" cy="369332"/>
          </a:xfrm>
          <a:prstGeom prst="rect">
            <a:avLst/>
          </a:prstGeom>
          <a:noFill/>
        </p:spPr>
        <p:txBody>
          <a:bodyPr wrap="square" rtlCol="0">
            <a:spAutoFit/>
          </a:bodyPr>
          <a:lstStyle/>
          <a:p>
            <a:r>
              <a:rPr lang="en-US" dirty="0">
                <a:solidFill>
                  <a:schemeClr val="bg1">
                    <a:lumMod val="95000"/>
                  </a:schemeClr>
                </a:solidFill>
              </a:rPr>
              <a:t>Kimberly Young</a:t>
            </a:r>
          </a:p>
        </p:txBody>
      </p:sp>
    </p:spTree>
    <p:extLst>
      <p:ext uri="{BB962C8B-B14F-4D97-AF65-F5344CB8AC3E}">
        <p14:creationId xmlns:p14="http://schemas.microsoft.com/office/powerpoint/2010/main" val="405638445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050" name="Picture 2" descr="What Is A Group Of Cats Called? The Social Solitary Animal">
            <a:extLst>
              <a:ext uri="{FF2B5EF4-FFF2-40B4-BE49-F238E27FC236}">
                <a16:creationId xmlns:a16="http://schemas.microsoft.com/office/drawing/2014/main" id="{34528D54-C7FC-4EBD-8314-4B2729A971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97" r="2530" b="1"/>
          <a:stretch/>
        </p:blipFill>
        <p:spPr bwMode="auto">
          <a:xfrm>
            <a:off x="516466" y="10"/>
            <a:ext cx="11159068" cy="6857990"/>
          </a:xfrm>
          <a:custGeom>
            <a:avLst/>
            <a:gdLst/>
            <a:ahLst/>
            <a:cxnLst/>
            <a:rect l="l" t="t" r="r" b="b"/>
            <a:pathLst>
              <a:path w="11159068" h="6858000">
                <a:moveTo>
                  <a:pt x="1192024" y="0"/>
                </a:moveTo>
                <a:cubicBezTo>
                  <a:pt x="1192024" y="0"/>
                  <a:pt x="1192024" y="0"/>
                  <a:pt x="9967044" y="0"/>
                </a:cubicBezTo>
                <a:cubicBezTo>
                  <a:pt x="10713854" y="942975"/>
                  <a:pt x="11159068" y="2138363"/>
                  <a:pt x="11159068" y="3433763"/>
                </a:cubicBezTo>
                <a:cubicBezTo>
                  <a:pt x="11159068" y="4724400"/>
                  <a:pt x="10718641" y="5915025"/>
                  <a:pt x="9971831" y="6858000"/>
                </a:cubicBezTo>
                <a:cubicBezTo>
                  <a:pt x="9971831" y="6858000"/>
                  <a:pt x="9971831" y="6858000"/>
                  <a:pt x="1187237" y="6858000"/>
                </a:cubicBezTo>
                <a:cubicBezTo>
                  <a:pt x="440427" y="5915025"/>
                  <a:pt x="0" y="4724400"/>
                  <a:pt x="0" y="3433763"/>
                </a:cubicBezTo>
                <a:cubicBezTo>
                  <a:pt x="0" y="2138363"/>
                  <a:pt x="445214" y="942975"/>
                  <a:pt x="1192024" y="0"/>
                </a:cubicBezTo>
                <a:close/>
              </a:path>
            </a:pathLst>
          </a:cu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35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Communicating and Working Together</a:t>
            </a:r>
          </a:p>
        </p:txBody>
      </p:sp>
      <p:sp>
        <p:nvSpPr>
          <p:cNvPr id="9" name="Content Placeholder 8"/>
          <p:cNvSpPr>
            <a:spLocks noGrp="1"/>
          </p:cNvSpPr>
          <p:nvPr>
            <p:ph sz="half" idx="1"/>
          </p:nvPr>
        </p:nvSpPr>
        <p:spPr>
          <a:xfrm>
            <a:off x="6172200" y="2506662"/>
            <a:ext cx="5181600" cy="2851514"/>
          </a:xfrm>
        </p:spPr>
        <p:txBody>
          <a:bodyPr/>
          <a:lstStyle/>
          <a:p>
            <a:r>
              <a:rPr lang="en-US" dirty="0"/>
              <a:t>Make sure all needs are met throughout their relationship with us.</a:t>
            </a:r>
          </a:p>
          <a:p>
            <a:r>
              <a:rPr lang="en-US" dirty="0"/>
              <a:t>Don’t give them a reason to go somewhere else!</a:t>
            </a:r>
          </a:p>
          <a:p>
            <a:endParaRPr lang="en-US" dirty="0"/>
          </a:p>
        </p:txBody>
      </p:sp>
      <p:sp>
        <p:nvSpPr>
          <p:cNvPr id="10" name="Rectangle: Rounded Corners 9"/>
          <p:cNvSpPr/>
          <p:nvPr/>
        </p:nvSpPr>
        <p:spPr>
          <a:xfrm>
            <a:off x="1154061" y="2064967"/>
            <a:ext cx="4161578" cy="3643551"/>
          </a:xfrm>
          <a:prstGeom prst="roundRect">
            <a:avLst/>
          </a:prstGeom>
          <a:ln/>
        </p:spPr>
        <p:style>
          <a:lnRef idx="1">
            <a:schemeClr val="accent1"/>
          </a:lnRef>
          <a:fillRef idx="2">
            <a:schemeClr val="accent1"/>
          </a:fillRef>
          <a:effectRef idx="1">
            <a:schemeClr val="accent1"/>
          </a:effectRef>
          <a:fontRef idx="minor">
            <a:schemeClr val="dk1"/>
          </a:fontRef>
        </p:style>
        <p:txBody>
          <a:bodyPr wrap="none" lIns="91440" tIns="45720" rIns="91440" bIns="45720">
            <a:spAutoFit/>
            <a:scene3d>
              <a:camera prst="orthographicFront"/>
              <a:lightRig rig="threePt" dir="t"/>
            </a:scene3d>
            <a:sp3d extrusionH="57150">
              <a:bevelT w="38100" h="38100"/>
            </a:sp3d>
          </a:bodyPr>
          <a:lstStyle/>
          <a:p>
            <a:pPr algn="ctr">
              <a:spcAft>
                <a:spcPts val="600"/>
              </a:spcAft>
            </a:pPr>
            <a:r>
              <a:rPr lang="en-US" sz="6600" b="0" cap="none" spc="0" dirty="0">
                <a:ln w="0"/>
                <a:solidFill>
                  <a:schemeClr val="accent1"/>
                </a:solidFill>
                <a:effectLst>
                  <a:outerShdw blurRad="38100" dist="25400" dir="5400000" algn="ctr" rotWithShape="0">
                    <a:srgbClr val="6E747A">
                      <a:alpha val="43000"/>
                    </a:srgbClr>
                  </a:outerShdw>
                </a:effectLst>
              </a:rPr>
              <a:t>PERSONAL</a:t>
            </a:r>
          </a:p>
          <a:p>
            <a:pPr algn="ctr">
              <a:spcAft>
                <a:spcPts val="600"/>
              </a:spcAft>
            </a:pPr>
            <a:r>
              <a:rPr lang="en-US" sz="6600" dirty="0">
                <a:ln w="0"/>
                <a:solidFill>
                  <a:schemeClr val="accent1"/>
                </a:solidFill>
                <a:effectLst>
                  <a:outerShdw blurRad="38100" dist="25400" dir="5400000" algn="ctr" rotWithShape="0">
                    <a:srgbClr val="6E747A">
                      <a:alpha val="43000"/>
                    </a:srgbClr>
                  </a:outerShdw>
                </a:effectLst>
              </a:rPr>
              <a:t>BANKING</a:t>
            </a:r>
          </a:p>
          <a:p>
            <a:pPr algn="ctr">
              <a:spcAft>
                <a:spcPts val="600"/>
              </a:spcAft>
            </a:pPr>
            <a:r>
              <a:rPr lang="en-US" sz="6600" b="1" cap="none" spc="0" dirty="0">
                <a:ln w="0"/>
                <a:solidFill>
                  <a:schemeClr val="accent1"/>
                </a:solidFill>
                <a:effectLst>
                  <a:outerShdw blurRad="38100" dist="38100" dir="2700000" algn="tl">
                    <a:srgbClr val="000000">
                      <a:alpha val="43137"/>
                    </a:srgbClr>
                  </a:outerShdw>
                </a:effectLst>
              </a:rPr>
              <a:t>TEAM</a:t>
            </a:r>
          </a:p>
        </p:txBody>
      </p:sp>
    </p:spTree>
    <p:extLst>
      <p:ext uri="{BB962C8B-B14F-4D97-AF65-F5344CB8AC3E}">
        <p14:creationId xmlns:p14="http://schemas.microsoft.com/office/powerpoint/2010/main" val="6655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C04F8797-ED77-4C70-AAEA-0DE48267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AD06229-FEB7-4CC9-8BE7-1A9457B9C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42B44E02-2041-49BE-AF61-F91454DC3A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60549" r="62095"/>
          <a:stretch/>
        </p:blipFill>
        <p:spPr>
          <a:xfrm flipH="1">
            <a:off x="8948814" y="3265714"/>
            <a:ext cx="3243185" cy="1898718"/>
          </a:xfrm>
          <a:custGeom>
            <a:avLst/>
            <a:gdLst>
              <a:gd name="connsiteX0" fmla="*/ 220380 w 3243185"/>
              <a:gd name="connsiteY0" fmla="*/ 404386 h 1898718"/>
              <a:gd name="connsiteX1" fmla="*/ 278149 w 3243185"/>
              <a:gd name="connsiteY1" fmla="*/ 410805 h 1898718"/>
              <a:gd name="connsiteX2" fmla="*/ 297405 w 3243185"/>
              <a:gd name="connsiteY2" fmla="*/ 423642 h 1898718"/>
              <a:gd name="connsiteX3" fmla="*/ 316662 w 3243185"/>
              <a:gd name="connsiteY3" fmla="*/ 430061 h 1898718"/>
              <a:gd name="connsiteX4" fmla="*/ 355175 w 3243185"/>
              <a:gd name="connsiteY4" fmla="*/ 455737 h 1898718"/>
              <a:gd name="connsiteX5" fmla="*/ 406525 w 3243185"/>
              <a:gd name="connsiteY5" fmla="*/ 468574 h 1898718"/>
              <a:gd name="connsiteX6" fmla="*/ 425782 w 3243185"/>
              <a:gd name="connsiteY6" fmla="*/ 481412 h 1898718"/>
              <a:gd name="connsiteX7" fmla="*/ 445038 w 3243185"/>
              <a:gd name="connsiteY7" fmla="*/ 487831 h 1898718"/>
              <a:gd name="connsiteX8" fmla="*/ 483551 w 3243185"/>
              <a:gd name="connsiteY8" fmla="*/ 526344 h 1898718"/>
              <a:gd name="connsiteX9" fmla="*/ 483551 w 3243185"/>
              <a:gd name="connsiteY9" fmla="*/ 609788 h 1898718"/>
              <a:gd name="connsiteX10" fmla="*/ 445038 w 3243185"/>
              <a:gd name="connsiteY10" fmla="*/ 635464 h 1898718"/>
              <a:gd name="connsiteX11" fmla="*/ 246055 w 3243185"/>
              <a:gd name="connsiteY11" fmla="*/ 629045 h 1898718"/>
              <a:gd name="connsiteX12" fmla="*/ 233217 w 3243185"/>
              <a:gd name="connsiteY12" fmla="*/ 609788 h 1898718"/>
              <a:gd name="connsiteX13" fmla="*/ 213961 w 3243185"/>
              <a:gd name="connsiteY13" fmla="*/ 603370 h 1898718"/>
              <a:gd name="connsiteX14" fmla="*/ 188285 w 3243185"/>
              <a:gd name="connsiteY14" fmla="*/ 564857 h 1898718"/>
              <a:gd name="connsiteX15" fmla="*/ 175448 w 3243185"/>
              <a:gd name="connsiteY15" fmla="*/ 526344 h 1898718"/>
              <a:gd name="connsiteX16" fmla="*/ 220380 w 3243185"/>
              <a:gd name="connsiteY16" fmla="*/ 404386 h 1898718"/>
              <a:gd name="connsiteX17" fmla="*/ 3243185 w 3243185"/>
              <a:gd name="connsiteY17" fmla="*/ 0 h 1898718"/>
              <a:gd name="connsiteX18" fmla="*/ 2298567 w 3243185"/>
              <a:gd name="connsiteY18" fmla="*/ 0 h 1898718"/>
              <a:gd name="connsiteX19" fmla="*/ 2293659 w 3243185"/>
              <a:gd name="connsiteY19" fmla="*/ 51351 h 1898718"/>
              <a:gd name="connsiteX20" fmla="*/ 2274403 w 3243185"/>
              <a:gd name="connsiteY20" fmla="*/ 83445 h 1898718"/>
              <a:gd name="connsiteX21" fmla="*/ 2248728 w 3243185"/>
              <a:gd name="connsiteY21" fmla="*/ 121958 h 1898718"/>
              <a:gd name="connsiteX22" fmla="*/ 2203796 w 3243185"/>
              <a:gd name="connsiteY22" fmla="*/ 166890 h 1898718"/>
              <a:gd name="connsiteX23" fmla="*/ 2178121 w 3243185"/>
              <a:gd name="connsiteY23" fmla="*/ 173308 h 1898718"/>
              <a:gd name="connsiteX24" fmla="*/ 2126770 w 3243185"/>
              <a:gd name="connsiteY24" fmla="*/ 211821 h 1898718"/>
              <a:gd name="connsiteX25" fmla="*/ 2081838 w 3243185"/>
              <a:gd name="connsiteY25" fmla="*/ 237497 h 1898718"/>
              <a:gd name="connsiteX26" fmla="*/ 2043325 w 3243185"/>
              <a:gd name="connsiteY26" fmla="*/ 250334 h 1898718"/>
              <a:gd name="connsiteX27" fmla="*/ 1972718 w 3243185"/>
              <a:gd name="connsiteY27" fmla="*/ 288847 h 1898718"/>
              <a:gd name="connsiteX28" fmla="*/ 1940624 w 3243185"/>
              <a:gd name="connsiteY28" fmla="*/ 295266 h 1898718"/>
              <a:gd name="connsiteX29" fmla="*/ 1914949 w 3243185"/>
              <a:gd name="connsiteY29" fmla="*/ 308104 h 1898718"/>
              <a:gd name="connsiteX30" fmla="*/ 1895693 w 3243185"/>
              <a:gd name="connsiteY30" fmla="*/ 320941 h 1898718"/>
              <a:gd name="connsiteX31" fmla="*/ 1870017 w 3243185"/>
              <a:gd name="connsiteY31" fmla="*/ 327360 h 1898718"/>
              <a:gd name="connsiteX32" fmla="*/ 1831504 w 3243185"/>
              <a:gd name="connsiteY32" fmla="*/ 340198 h 1898718"/>
              <a:gd name="connsiteX33" fmla="*/ 1780154 w 3243185"/>
              <a:gd name="connsiteY33" fmla="*/ 353035 h 1898718"/>
              <a:gd name="connsiteX34" fmla="*/ 1760897 w 3243185"/>
              <a:gd name="connsiteY34" fmla="*/ 359454 h 1898718"/>
              <a:gd name="connsiteX35" fmla="*/ 1683871 w 3243185"/>
              <a:gd name="connsiteY35" fmla="*/ 397967 h 1898718"/>
              <a:gd name="connsiteX36" fmla="*/ 1632521 w 3243185"/>
              <a:gd name="connsiteY36" fmla="*/ 410805 h 1898718"/>
              <a:gd name="connsiteX37" fmla="*/ 1594008 w 3243185"/>
              <a:gd name="connsiteY37" fmla="*/ 423642 h 1898718"/>
              <a:gd name="connsiteX38" fmla="*/ 1568333 w 3243185"/>
              <a:gd name="connsiteY38" fmla="*/ 430061 h 1898718"/>
              <a:gd name="connsiteX39" fmla="*/ 1542657 w 3243185"/>
              <a:gd name="connsiteY39" fmla="*/ 442899 h 1898718"/>
              <a:gd name="connsiteX40" fmla="*/ 1516982 w 3243185"/>
              <a:gd name="connsiteY40" fmla="*/ 449318 h 1898718"/>
              <a:gd name="connsiteX41" fmla="*/ 1497725 w 3243185"/>
              <a:gd name="connsiteY41" fmla="*/ 455737 h 1898718"/>
              <a:gd name="connsiteX42" fmla="*/ 1452794 w 3243185"/>
              <a:gd name="connsiteY42" fmla="*/ 468574 h 1898718"/>
              <a:gd name="connsiteX43" fmla="*/ 1433537 w 3243185"/>
              <a:gd name="connsiteY43" fmla="*/ 481412 h 1898718"/>
              <a:gd name="connsiteX44" fmla="*/ 1369349 w 3243185"/>
              <a:gd name="connsiteY44" fmla="*/ 494250 h 1898718"/>
              <a:gd name="connsiteX45" fmla="*/ 1324417 w 3243185"/>
              <a:gd name="connsiteY45" fmla="*/ 519925 h 1898718"/>
              <a:gd name="connsiteX46" fmla="*/ 1285904 w 3243185"/>
              <a:gd name="connsiteY46" fmla="*/ 539181 h 1898718"/>
              <a:gd name="connsiteX47" fmla="*/ 1247391 w 3243185"/>
              <a:gd name="connsiteY47" fmla="*/ 545600 h 1898718"/>
              <a:gd name="connsiteX48" fmla="*/ 1176784 w 3243185"/>
              <a:gd name="connsiteY48" fmla="*/ 564857 h 1898718"/>
              <a:gd name="connsiteX49" fmla="*/ 907194 w 3243185"/>
              <a:gd name="connsiteY49" fmla="*/ 577694 h 1898718"/>
              <a:gd name="connsiteX50" fmla="*/ 881518 w 3243185"/>
              <a:gd name="connsiteY50" fmla="*/ 584113 h 1898718"/>
              <a:gd name="connsiteX51" fmla="*/ 656860 w 3243185"/>
              <a:gd name="connsiteY51" fmla="*/ 577694 h 1898718"/>
              <a:gd name="connsiteX52" fmla="*/ 637603 w 3243185"/>
              <a:gd name="connsiteY52" fmla="*/ 558438 h 1898718"/>
              <a:gd name="connsiteX53" fmla="*/ 618347 w 3243185"/>
              <a:gd name="connsiteY53" fmla="*/ 519925 h 1898718"/>
              <a:gd name="connsiteX54" fmla="*/ 599090 w 3243185"/>
              <a:gd name="connsiteY54" fmla="*/ 500668 h 1898718"/>
              <a:gd name="connsiteX55" fmla="*/ 566996 w 3243185"/>
              <a:gd name="connsiteY55" fmla="*/ 474993 h 1898718"/>
              <a:gd name="connsiteX56" fmla="*/ 560577 w 3243185"/>
              <a:gd name="connsiteY56" fmla="*/ 455737 h 1898718"/>
              <a:gd name="connsiteX57" fmla="*/ 522064 w 3243185"/>
              <a:gd name="connsiteY57" fmla="*/ 436480 h 1898718"/>
              <a:gd name="connsiteX58" fmla="*/ 502808 w 3243185"/>
              <a:gd name="connsiteY58" fmla="*/ 423642 h 1898718"/>
              <a:gd name="connsiteX59" fmla="*/ 464295 w 3243185"/>
              <a:gd name="connsiteY59" fmla="*/ 410805 h 1898718"/>
              <a:gd name="connsiteX60" fmla="*/ 445038 w 3243185"/>
              <a:gd name="connsiteY60" fmla="*/ 397967 h 1898718"/>
              <a:gd name="connsiteX61" fmla="*/ 374431 w 3243185"/>
              <a:gd name="connsiteY61" fmla="*/ 391548 h 1898718"/>
              <a:gd name="connsiteX62" fmla="*/ 329500 w 3243185"/>
              <a:gd name="connsiteY62" fmla="*/ 372292 h 1898718"/>
              <a:gd name="connsiteX63" fmla="*/ 310243 w 3243185"/>
              <a:gd name="connsiteY63" fmla="*/ 365873 h 1898718"/>
              <a:gd name="connsiteX64" fmla="*/ 271730 w 3243185"/>
              <a:gd name="connsiteY64" fmla="*/ 340198 h 1898718"/>
              <a:gd name="connsiteX65" fmla="*/ 239636 w 3243185"/>
              <a:gd name="connsiteY65" fmla="*/ 301685 h 1898718"/>
              <a:gd name="connsiteX66" fmla="*/ 201123 w 3243185"/>
              <a:gd name="connsiteY66" fmla="*/ 269591 h 1898718"/>
              <a:gd name="connsiteX67" fmla="*/ 149773 w 3243185"/>
              <a:gd name="connsiteY67" fmla="*/ 224659 h 1898718"/>
              <a:gd name="connsiteX68" fmla="*/ 111260 w 3243185"/>
              <a:gd name="connsiteY68" fmla="*/ 211821 h 1898718"/>
              <a:gd name="connsiteX69" fmla="*/ 92003 w 3243185"/>
              <a:gd name="connsiteY69" fmla="*/ 205402 h 1898718"/>
              <a:gd name="connsiteX70" fmla="*/ 72747 w 3243185"/>
              <a:gd name="connsiteY70" fmla="*/ 192565 h 1898718"/>
              <a:gd name="connsiteX71" fmla="*/ 34234 w 3243185"/>
              <a:gd name="connsiteY71" fmla="*/ 160471 h 1898718"/>
              <a:gd name="connsiteX72" fmla="*/ 8558 w 3243185"/>
              <a:gd name="connsiteY72" fmla="*/ 121958 h 1898718"/>
              <a:gd name="connsiteX73" fmla="*/ 11877 w 3243185"/>
              <a:gd name="connsiteY73" fmla="*/ 15345 h 1898718"/>
              <a:gd name="connsiteX74" fmla="*/ 16098 w 3243185"/>
              <a:gd name="connsiteY74" fmla="*/ 0 h 1898718"/>
              <a:gd name="connsiteX75" fmla="*/ 0 w 3243185"/>
              <a:gd name="connsiteY75" fmla="*/ 0 h 1898718"/>
              <a:gd name="connsiteX76" fmla="*/ 0 w 3243185"/>
              <a:gd name="connsiteY76" fmla="*/ 1540363 h 1898718"/>
              <a:gd name="connsiteX77" fmla="*/ 234477 w 3243185"/>
              <a:gd name="connsiteY77" fmla="*/ 1584265 h 1898718"/>
              <a:gd name="connsiteX78" fmla="*/ 512026 w 3243185"/>
              <a:gd name="connsiteY78" fmla="*/ 1634009 h 1898718"/>
              <a:gd name="connsiteX79" fmla="*/ 790802 w 3243185"/>
              <a:gd name="connsiteY79" fmla="*/ 1682702 h 1898718"/>
              <a:gd name="connsiteX80" fmla="*/ 1070807 w 3243185"/>
              <a:gd name="connsiteY80" fmla="*/ 1724388 h 1898718"/>
              <a:gd name="connsiteX81" fmla="*/ 1349583 w 3243185"/>
              <a:gd name="connsiteY81" fmla="*/ 1766425 h 1898718"/>
              <a:gd name="connsiteX82" fmla="*/ 1629588 w 3243185"/>
              <a:gd name="connsiteY82" fmla="*/ 1805660 h 1898718"/>
              <a:gd name="connsiteX83" fmla="*/ 1905908 w 3243185"/>
              <a:gd name="connsiteY83" fmla="*/ 1839289 h 1898718"/>
              <a:gd name="connsiteX84" fmla="*/ 2185913 w 3243185"/>
              <a:gd name="connsiteY84" fmla="*/ 1871167 h 1898718"/>
              <a:gd name="connsiteX85" fmla="*/ 2450068 w 3243185"/>
              <a:gd name="connsiteY85" fmla="*/ 1898718 h 1898718"/>
              <a:gd name="connsiteX86" fmla="*/ 3243185 w 3243185"/>
              <a:gd name="connsiteY86" fmla="*/ 1898718 h 18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43185" h="1898718">
                <a:moveTo>
                  <a:pt x="220380" y="404386"/>
                </a:moveTo>
                <a:cubicBezTo>
                  <a:pt x="239636" y="406526"/>
                  <a:pt x="259352" y="406106"/>
                  <a:pt x="278149" y="410805"/>
                </a:cubicBezTo>
                <a:cubicBezTo>
                  <a:pt x="285633" y="412676"/>
                  <a:pt x="290505" y="420192"/>
                  <a:pt x="297405" y="423642"/>
                </a:cubicBezTo>
                <a:cubicBezTo>
                  <a:pt x="303457" y="426669"/>
                  <a:pt x="310747" y="426775"/>
                  <a:pt x="316662" y="430061"/>
                </a:cubicBezTo>
                <a:cubicBezTo>
                  <a:pt x="330149" y="437554"/>
                  <a:pt x="340537" y="450857"/>
                  <a:pt x="355175" y="455737"/>
                </a:cubicBezTo>
                <a:cubicBezTo>
                  <a:pt x="384781" y="465606"/>
                  <a:pt x="367797" y="460829"/>
                  <a:pt x="406525" y="468574"/>
                </a:cubicBezTo>
                <a:cubicBezTo>
                  <a:pt x="412944" y="472853"/>
                  <a:pt x="418882" y="477962"/>
                  <a:pt x="425782" y="481412"/>
                </a:cubicBezTo>
                <a:cubicBezTo>
                  <a:pt x="431834" y="484438"/>
                  <a:pt x="439698" y="483676"/>
                  <a:pt x="445038" y="487831"/>
                </a:cubicBezTo>
                <a:cubicBezTo>
                  <a:pt x="459369" y="498977"/>
                  <a:pt x="483551" y="526344"/>
                  <a:pt x="483551" y="526344"/>
                </a:cubicBezTo>
                <a:cubicBezTo>
                  <a:pt x="493199" y="555288"/>
                  <a:pt x="501991" y="572910"/>
                  <a:pt x="483551" y="609788"/>
                </a:cubicBezTo>
                <a:cubicBezTo>
                  <a:pt x="476651" y="623588"/>
                  <a:pt x="445038" y="635464"/>
                  <a:pt x="445038" y="635464"/>
                </a:cubicBezTo>
                <a:cubicBezTo>
                  <a:pt x="378711" y="633324"/>
                  <a:pt x="311935" y="637030"/>
                  <a:pt x="246055" y="629045"/>
                </a:cubicBezTo>
                <a:cubicBezTo>
                  <a:pt x="238396" y="628117"/>
                  <a:pt x="239242" y="614607"/>
                  <a:pt x="233217" y="609788"/>
                </a:cubicBezTo>
                <a:cubicBezTo>
                  <a:pt x="227934" y="605562"/>
                  <a:pt x="220380" y="605509"/>
                  <a:pt x="213961" y="603370"/>
                </a:cubicBezTo>
                <a:cubicBezTo>
                  <a:pt x="205402" y="590532"/>
                  <a:pt x="193165" y="579494"/>
                  <a:pt x="188285" y="564857"/>
                </a:cubicBezTo>
                <a:lnTo>
                  <a:pt x="175448" y="526344"/>
                </a:lnTo>
                <a:cubicBezTo>
                  <a:pt x="182293" y="423657"/>
                  <a:pt x="212891" y="424712"/>
                  <a:pt x="220380" y="404386"/>
                </a:cubicBezTo>
                <a:close/>
                <a:moveTo>
                  <a:pt x="3243185" y="0"/>
                </a:moveTo>
                <a:lnTo>
                  <a:pt x="2298567" y="0"/>
                </a:lnTo>
                <a:lnTo>
                  <a:pt x="2293659" y="51351"/>
                </a:lnTo>
                <a:cubicBezTo>
                  <a:pt x="2291895" y="63701"/>
                  <a:pt x="2281101" y="72919"/>
                  <a:pt x="2274403" y="83445"/>
                </a:cubicBezTo>
                <a:cubicBezTo>
                  <a:pt x="2266120" y="96461"/>
                  <a:pt x="2257985" y="109614"/>
                  <a:pt x="2248728" y="121958"/>
                </a:cubicBezTo>
                <a:cubicBezTo>
                  <a:pt x="2233323" y="142498"/>
                  <a:pt x="2227760" y="154908"/>
                  <a:pt x="2203796" y="166890"/>
                </a:cubicBezTo>
                <a:cubicBezTo>
                  <a:pt x="2195906" y="170835"/>
                  <a:pt x="2186679" y="171169"/>
                  <a:pt x="2178121" y="173308"/>
                </a:cubicBezTo>
                <a:cubicBezTo>
                  <a:pt x="2148108" y="203321"/>
                  <a:pt x="2169307" y="185236"/>
                  <a:pt x="2126770" y="211821"/>
                </a:cubicBezTo>
                <a:cubicBezTo>
                  <a:pt x="2106184" y="224688"/>
                  <a:pt x="2106188" y="227757"/>
                  <a:pt x="2081838" y="237497"/>
                </a:cubicBezTo>
                <a:cubicBezTo>
                  <a:pt x="2069275" y="242522"/>
                  <a:pt x="2054585" y="242828"/>
                  <a:pt x="2043325" y="250334"/>
                </a:cubicBezTo>
                <a:cubicBezTo>
                  <a:pt x="2023241" y="263724"/>
                  <a:pt x="1993522" y="284687"/>
                  <a:pt x="1972718" y="288847"/>
                </a:cubicBezTo>
                <a:lnTo>
                  <a:pt x="1940624" y="295266"/>
                </a:lnTo>
                <a:cubicBezTo>
                  <a:pt x="1932066" y="299545"/>
                  <a:pt x="1923257" y="303356"/>
                  <a:pt x="1914949" y="308104"/>
                </a:cubicBezTo>
                <a:cubicBezTo>
                  <a:pt x="1908251" y="311931"/>
                  <a:pt x="1902783" y="317902"/>
                  <a:pt x="1895693" y="320941"/>
                </a:cubicBezTo>
                <a:cubicBezTo>
                  <a:pt x="1887584" y="324416"/>
                  <a:pt x="1878467" y="324825"/>
                  <a:pt x="1870017" y="327360"/>
                </a:cubicBezTo>
                <a:cubicBezTo>
                  <a:pt x="1857056" y="331248"/>
                  <a:pt x="1844633" y="336916"/>
                  <a:pt x="1831504" y="340198"/>
                </a:cubicBezTo>
                <a:cubicBezTo>
                  <a:pt x="1814387" y="344477"/>
                  <a:pt x="1796892" y="347456"/>
                  <a:pt x="1780154" y="353035"/>
                </a:cubicBezTo>
                <a:cubicBezTo>
                  <a:pt x="1773735" y="355175"/>
                  <a:pt x="1766812" y="356168"/>
                  <a:pt x="1760897" y="359454"/>
                </a:cubicBezTo>
                <a:cubicBezTo>
                  <a:pt x="1709553" y="387979"/>
                  <a:pt x="1738400" y="384335"/>
                  <a:pt x="1683871" y="397967"/>
                </a:cubicBezTo>
                <a:cubicBezTo>
                  <a:pt x="1666755" y="402246"/>
                  <a:pt x="1649259" y="405226"/>
                  <a:pt x="1632521" y="410805"/>
                </a:cubicBezTo>
                <a:cubicBezTo>
                  <a:pt x="1619683" y="415084"/>
                  <a:pt x="1607136" y="420361"/>
                  <a:pt x="1594008" y="423642"/>
                </a:cubicBezTo>
                <a:cubicBezTo>
                  <a:pt x="1585449" y="425782"/>
                  <a:pt x="1576593" y="426964"/>
                  <a:pt x="1568333" y="430061"/>
                </a:cubicBezTo>
                <a:cubicBezTo>
                  <a:pt x="1559373" y="433421"/>
                  <a:pt x="1551617" y="439539"/>
                  <a:pt x="1542657" y="442899"/>
                </a:cubicBezTo>
                <a:cubicBezTo>
                  <a:pt x="1534397" y="445997"/>
                  <a:pt x="1525465" y="446895"/>
                  <a:pt x="1516982" y="449318"/>
                </a:cubicBezTo>
                <a:cubicBezTo>
                  <a:pt x="1510476" y="451177"/>
                  <a:pt x="1504231" y="453878"/>
                  <a:pt x="1497725" y="455737"/>
                </a:cubicBezTo>
                <a:cubicBezTo>
                  <a:pt x="1488128" y="458478"/>
                  <a:pt x="1463054" y="463444"/>
                  <a:pt x="1452794" y="468574"/>
                </a:cubicBezTo>
                <a:cubicBezTo>
                  <a:pt x="1445893" y="472024"/>
                  <a:pt x="1440911" y="479143"/>
                  <a:pt x="1433537" y="481412"/>
                </a:cubicBezTo>
                <a:cubicBezTo>
                  <a:pt x="1412682" y="487829"/>
                  <a:pt x="1369349" y="494250"/>
                  <a:pt x="1369349" y="494250"/>
                </a:cubicBezTo>
                <a:cubicBezTo>
                  <a:pt x="1307265" y="540813"/>
                  <a:pt x="1373427" y="495420"/>
                  <a:pt x="1324417" y="519925"/>
                </a:cubicBezTo>
                <a:cubicBezTo>
                  <a:pt x="1296720" y="533774"/>
                  <a:pt x="1314945" y="532728"/>
                  <a:pt x="1285904" y="539181"/>
                </a:cubicBezTo>
                <a:cubicBezTo>
                  <a:pt x="1273199" y="542005"/>
                  <a:pt x="1260096" y="542777"/>
                  <a:pt x="1247391" y="545600"/>
                </a:cubicBezTo>
                <a:cubicBezTo>
                  <a:pt x="1214234" y="552969"/>
                  <a:pt x="1227302" y="562451"/>
                  <a:pt x="1176784" y="564857"/>
                </a:cubicBezTo>
                <a:lnTo>
                  <a:pt x="907194" y="577694"/>
                </a:lnTo>
                <a:cubicBezTo>
                  <a:pt x="898635" y="579834"/>
                  <a:pt x="890340" y="584113"/>
                  <a:pt x="881518" y="584113"/>
                </a:cubicBezTo>
                <a:cubicBezTo>
                  <a:pt x="806601" y="584113"/>
                  <a:pt x="731365" y="585537"/>
                  <a:pt x="656860" y="577694"/>
                </a:cubicBezTo>
                <a:cubicBezTo>
                  <a:pt x="647832" y="576744"/>
                  <a:pt x="643415" y="565411"/>
                  <a:pt x="637603" y="558438"/>
                </a:cubicBezTo>
                <a:cubicBezTo>
                  <a:pt x="587103" y="497837"/>
                  <a:pt x="656946" y="577823"/>
                  <a:pt x="618347" y="519925"/>
                </a:cubicBezTo>
                <a:cubicBezTo>
                  <a:pt x="613311" y="512372"/>
                  <a:pt x="604902" y="507642"/>
                  <a:pt x="599090" y="500668"/>
                </a:cubicBezTo>
                <a:cubicBezTo>
                  <a:pt x="576756" y="473868"/>
                  <a:pt x="598608" y="485530"/>
                  <a:pt x="566996" y="474993"/>
                </a:cubicBezTo>
                <a:cubicBezTo>
                  <a:pt x="564857" y="468574"/>
                  <a:pt x="564804" y="461020"/>
                  <a:pt x="560577" y="455737"/>
                </a:cubicBezTo>
                <a:cubicBezTo>
                  <a:pt x="548314" y="440407"/>
                  <a:pt x="537569" y="444232"/>
                  <a:pt x="522064" y="436480"/>
                </a:cubicBezTo>
                <a:cubicBezTo>
                  <a:pt x="515164" y="433030"/>
                  <a:pt x="509858" y="426775"/>
                  <a:pt x="502808" y="423642"/>
                </a:cubicBezTo>
                <a:cubicBezTo>
                  <a:pt x="490442" y="418147"/>
                  <a:pt x="475555" y="418311"/>
                  <a:pt x="464295" y="410805"/>
                </a:cubicBezTo>
                <a:cubicBezTo>
                  <a:pt x="457876" y="406526"/>
                  <a:pt x="452582" y="399584"/>
                  <a:pt x="445038" y="397967"/>
                </a:cubicBezTo>
                <a:cubicBezTo>
                  <a:pt x="421930" y="393015"/>
                  <a:pt x="397967" y="393688"/>
                  <a:pt x="374431" y="391548"/>
                </a:cubicBezTo>
                <a:cubicBezTo>
                  <a:pt x="320996" y="378189"/>
                  <a:pt x="373828" y="394456"/>
                  <a:pt x="329500" y="372292"/>
                </a:cubicBezTo>
                <a:cubicBezTo>
                  <a:pt x="323448" y="369266"/>
                  <a:pt x="316158" y="369159"/>
                  <a:pt x="310243" y="365873"/>
                </a:cubicBezTo>
                <a:cubicBezTo>
                  <a:pt x="296756" y="358380"/>
                  <a:pt x="271730" y="340198"/>
                  <a:pt x="271730" y="340198"/>
                </a:cubicBezTo>
                <a:cubicBezTo>
                  <a:pt x="259107" y="321264"/>
                  <a:pt x="258170" y="317130"/>
                  <a:pt x="239636" y="301685"/>
                </a:cubicBezTo>
                <a:cubicBezTo>
                  <a:pt x="212096" y="278735"/>
                  <a:pt x="226695" y="300277"/>
                  <a:pt x="201123" y="269591"/>
                </a:cubicBezTo>
                <a:cubicBezTo>
                  <a:pt x="180961" y="245397"/>
                  <a:pt x="192235" y="238813"/>
                  <a:pt x="149773" y="224659"/>
                </a:cubicBezTo>
                <a:lnTo>
                  <a:pt x="111260" y="211821"/>
                </a:lnTo>
                <a:cubicBezTo>
                  <a:pt x="104841" y="209682"/>
                  <a:pt x="97633" y="209156"/>
                  <a:pt x="92003" y="205402"/>
                </a:cubicBezTo>
                <a:cubicBezTo>
                  <a:pt x="85584" y="201123"/>
                  <a:pt x="78673" y="197503"/>
                  <a:pt x="72747" y="192565"/>
                </a:cubicBezTo>
                <a:cubicBezTo>
                  <a:pt x="23324" y="151379"/>
                  <a:pt x="82044" y="192344"/>
                  <a:pt x="34234" y="160471"/>
                </a:cubicBezTo>
                <a:cubicBezTo>
                  <a:pt x="25675" y="147633"/>
                  <a:pt x="7748" y="137365"/>
                  <a:pt x="8558" y="121958"/>
                </a:cubicBezTo>
                <a:cubicBezTo>
                  <a:pt x="10157" y="91584"/>
                  <a:pt x="6161" y="51646"/>
                  <a:pt x="11877" y="15345"/>
                </a:cubicBezTo>
                <a:lnTo>
                  <a:pt x="16098" y="0"/>
                </a:lnTo>
                <a:lnTo>
                  <a:pt x="0" y="0"/>
                </a:lnTo>
                <a:lnTo>
                  <a:pt x="0" y="1540363"/>
                </a:lnTo>
                <a:lnTo>
                  <a:pt x="234477" y="1584265"/>
                </a:lnTo>
                <a:lnTo>
                  <a:pt x="512026" y="1634009"/>
                </a:lnTo>
                <a:lnTo>
                  <a:pt x="790802" y="1682702"/>
                </a:lnTo>
                <a:lnTo>
                  <a:pt x="1070807" y="1724388"/>
                </a:lnTo>
                <a:lnTo>
                  <a:pt x="1349583" y="1766425"/>
                </a:lnTo>
                <a:lnTo>
                  <a:pt x="1629588" y="1805660"/>
                </a:lnTo>
                <a:lnTo>
                  <a:pt x="1905908" y="1839289"/>
                </a:lnTo>
                <a:lnTo>
                  <a:pt x="2185913" y="1871167"/>
                </a:lnTo>
                <a:lnTo>
                  <a:pt x="2450068" y="1898718"/>
                </a:lnTo>
                <a:lnTo>
                  <a:pt x="3243185" y="1898718"/>
                </a:lnTo>
                <a:close/>
              </a:path>
            </a:pathLst>
          </a:custGeom>
        </p:spPr>
      </p:pic>
      <p:pic>
        <p:nvPicPr>
          <p:cNvPr id="15" name="Picture 14">
            <a:extLst>
              <a:ext uri="{FF2B5EF4-FFF2-40B4-BE49-F238E27FC236}">
                <a16:creationId xmlns:a16="http://schemas.microsoft.com/office/drawing/2014/main" id="{08625290-97B7-41E9-9685-D438F86FC9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b="18503"/>
          <a:stretch>
            <a:fillRect/>
          </a:stretch>
        </p:blipFill>
        <p:spPr>
          <a:xfrm>
            <a:off x="0" y="0"/>
            <a:ext cx="11611430" cy="5322895"/>
          </a:xfrm>
          <a:custGeom>
            <a:avLst/>
            <a:gdLst>
              <a:gd name="connsiteX0" fmla="*/ 0 w 11611430"/>
              <a:gd name="connsiteY0" fmla="*/ 0 h 5322895"/>
              <a:gd name="connsiteX1" fmla="*/ 11611430 w 11611430"/>
              <a:gd name="connsiteY1" fmla="*/ 0 h 5322895"/>
              <a:gd name="connsiteX2" fmla="*/ 11611430 w 11611430"/>
              <a:gd name="connsiteY2" fmla="*/ 4911695 h 5322895"/>
              <a:gd name="connsiteX3" fmla="*/ 11401197 w 11611430"/>
              <a:gd name="connsiteY3" fmla="*/ 4948416 h 5322895"/>
              <a:gd name="connsiteX4" fmla="*/ 11121192 w 11611430"/>
              <a:gd name="connsiteY4" fmla="*/ 4990102 h 5322895"/>
              <a:gd name="connsiteX5" fmla="*/ 10842416 w 11611430"/>
              <a:gd name="connsiteY5" fmla="*/ 5032139 h 5322895"/>
              <a:gd name="connsiteX6" fmla="*/ 10562411 w 11611430"/>
              <a:gd name="connsiteY6" fmla="*/ 5071374 h 5322895"/>
              <a:gd name="connsiteX7" fmla="*/ 10286091 w 11611430"/>
              <a:gd name="connsiteY7" fmla="*/ 5105003 h 5322895"/>
              <a:gd name="connsiteX8" fmla="*/ 10006086 w 11611430"/>
              <a:gd name="connsiteY8" fmla="*/ 5136881 h 5322895"/>
              <a:gd name="connsiteX9" fmla="*/ 9727310 w 11611430"/>
              <a:gd name="connsiteY9" fmla="*/ 5165957 h 5322895"/>
              <a:gd name="connsiteX10" fmla="*/ 9453445 w 11611430"/>
              <a:gd name="connsiteY10" fmla="*/ 5191179 h 5322895"/>
              <a:gd name="connsiteX11" fmla="*/ 9175897 w 11611430"/>
              <a:gd name="connsiteY11" fmla="*/ 5216401 h 5322895"/>
              <a:gd name="connsiteX12" fmla="*/ 8902033 w 11611430"/>
              <a:gd name="connsiteY12" fmla="*/ 5237420 h 5322895"/>
              <a:gd name="connsiteX13" fmla="*/ 8628169 w 11611430"/>
              <a:gd name="connsiteY13" fmla="*/ 5253884 h 5322895"/>
              <a:gd name="connsiteX14" fmla="*/ 8355533 w 11611430"/>
              <a:gd name="connsiteY14" fmla="*/ 5271050 h 5322895"/>
              <a:gd name="connsiteX15" fmla="*/ 8085353 w 11611430"/>
              <a:gd name="connsiteY15" fmla="*/ 5285412 h 5322895"/>
              <a:gd name="connsiteX16" fmla="*/ 7817629 w 11611430"/>
              <a:gd name="connsiteY16" fmla="*/ 5295571 h 5322895"/>
              <a:gd name="connsiteX17" fmla="*/ 7549905 w 11611430"/>
              <a:gd name="connsiteY17" fmla="*/ 5304329 h 5322895"/>
              <a:gd name="connsiteX18" fmla="*/ 7284638 w 11611430"/>
              <a:gd name="connsiteY18" fmla="*/ 5312736 h 5322895"/>
              <a:gd name="connsiteX19" fmla="*/ 7023055 w 11611430"/>
              <a:gd name="connsiteY19" fmla="*/ 5316590 h 5322895"/>
              <a:gd name="connsiteX20" fmla="*/ 6761472 w 11611430"/>
              <a:gd name="connsiteY20" fmla="*/ 5320793 h 5322895"/>
              <a:gd name="connsiteX21" fmla="*/ 6503573 w 11611430"/>
              <a:gd name="connsiteY21" fmla="*/ 5322895 h 5322895"/>
              <a:gd name="connsiteX22" fmla="*/ 6248130 w 11611430"/>
              <a:gd name="connsiteY22" fmla="*/ 5320793 h 5322895"/>
              <a:gd name="connsiteX23" fmla="*/ 5995144 w 11611430"/>
              <a:gd name="connsiteY23" fmla="*/ 5320793 h 5322895"/>
              <a:gd name="connsiteX24" fmla="*/ 5744613 w 11611430"/>
              <a:gd name="connsiteY24" fmla="*/ 5316590 h 5322895"/>
              <a:gd name="connsiteX25" fmla="*/ 5498995 w 11611430"/>
              <a:gd name="connsiteY25" fmla="*/ 5310284 h 5322895"/>
              <a:gd name="connsiteX26" fmla="*/ 5255834 w 11611430"/>
              <a:gd name="connsiteY26" fmla="*/ 5304329 h 5322895"/>
              <a:gd name="connsiteX27" fmla="*/ 5017584 w 11611430"/>
              <a:gd name="connsiteY27" fmla="*/ 5297673 h 5322895"/>
              <a:gd name="connsiteX28" fmla="*/ 4785514 w 11611430"/>
              <a:gd name="connsiteY28" fmla="*/ 5287726 h 5322895"/>
              <a:gd name="connsiteX29" fmla="*/ 4601441 w 11611430"/>
              <a:gd name="connsiteY29" fmla="*/ 4972173 h 5322895"/>
              <a:gd name="connsiteX30" fmla="*/ 4514210 w 11611430"/>
              <a:gd name="connsiteY30" fmla="*/ 4830422 h 5322895"/>
              <a:gd name="connsiteX31" fmla="*/ 4416075 w 11611430"/>
              <a:gd name="connsiteY31" fmla="*/ 4732288 h 5322895"/>
              <a:gd name="connsiteX32" fmla="*/ 4274324 w 11611430"/>
              <a:gd name="connsiteY32" fmla="*/ 4557826 h 5322895"/>
              <a:gd name="connsiteX33" fmla="*/ 4241613 w 11611430"/>
              <a:gd name="connsiteY33" fmla="*/ 4525113 h 5322895"/>
              <a:gd name="connsiteX34" fmla="*/ 4208901 w 11611430"/>
              <a:gd name="connsiteY34" fmla="*/ 4481499 h 5322895"/>
              <a:gd name="connsiteX35" fmla="*/ 4154382 w 11611430"/>
              <a:gd name="connsiteY35" fmla="*/ 4437883 h 5322895"/>
              <a:gd name="connsiteX36" fmla="*/ 4110766 w 11611430"/>
              <a:gd name="connsiteY36" fmla="*/ 4416075 h 5322895"/>
              <a:gd name="connsiteX37" fmla="*/ 4078054 w 11611430"/>
              <a:gd name="connsiteY37" fmla="*/ 4394267 h 5322895"/>
              <a:gd name="connsiteX38" fmla="*/ 4034439 w 11611430"/>
              <a:gd name="connsiteY38" fmla="*/ 4361556 h 5322895"/>
              <a:gd name="connsiteX39" fmla="*/ 3958111 w 11611430"/>
              <a:gd name="connsiteY39" fmla="*/ 4339747 h 5322895"/>
              <a:gd name="connsiteX40" fmla="*/ 3892688 w 11611430"/>
              <a:gd name="connsiteY40" fmla="*/ 4328844 h 5322895"/>
              <a:gd name="connsiteX41" fmla="*/ 3718226 w 11611430"/>
              <a:gd name="connsiteY41" fmla="*/ 4307036 h 5322895"/>
              <a:gd name="connsiteX42" fmla="*/ 3641899 w 11611430"/>
              <a:gd name="connsiteY42" fmla="*/ 4274324 h 5322895"/>
              <a:gd name="connsiteX43" fmla="*/ 3620091 w 11611430"/>
              <a:gd name="connsiteY43" fmla="*/ 4252517 h 5322895"/>
              <a:gd name="connsiteX44" fmla="*/ 3565572 w 11611430"/>
              <a:gd name="connsiteY44" fmla="*/ 4230709 h 5322895"/>
              <a:gd name="connsiteX45" fmla="*/ 3500148 w 11611430"/>
              <a:gd name="connsiteY45" fmla="*/ 4208901 h 5322895"/>
              <a:gd name="connsiteX46" fmla="*/ 3478341 w 11611430"/>
              <a:gd name="connsiteY46" fmla="*/ 4176190 h 5322895"/>
              <a:gd name="connsiteX47" fmla="*/ 3543764 w 11611430"/>
              <a:gd name="connsiteY47" fmla="*/ 4132574 h 5322895"/>
              <a:gd name="connsiteX48" fmla="*/ 3445629 w 11611430"/>
              <a:gd name="connsiteY48" fmla="*/ 4121670 h 5322895"/>
              <a:gd name="connsiteX49" fmla="*/ 3391109 w 11611430"/>
              <a:gd name="connsiteY49" fmla="*/ 4132574 h 5322895"/>
              <a:gd name="connsiteX50" fmla="*/ 3303878 w 11611430"/>
              <a:gd name="connsiteY50" fmla="*/ 4154381 h 5322895"/>
              <a:gd name="connsiteX51" fmla="*/ 3260263 w 11611430"/>
              <a:gd name="connsiteY51" fmla="*/ 4165285 h 5322895"/>
              <a:gd name="connsiteX52" fmla="*/ 3194839 w 11611430"/>
              <a:gd name="connsiteY52" fmla="*/ 4187093 h 5322895"/>
              <a:gd name="connsiteX53" fmla="*/ 3162128 w 11611430"/>
              <a:gd name="connsiteY53" fmla="*/ 4197997 h 5322895"/>
              <a:gd name="connsiteX54" fmla="*/ 3053089 w 11611430"/>
              <a:gd name="connsiteY54" fmla="*/ 4230709 h 5322895"/>
              <a:gd name="connsiteX55" fmla="*/ 2987666 w 11611430"/>
              <a:gd name="connsiteY55" fmla="*/ 4252517 h 5322895"/>
              <a:gd name="connsiteX56" fmla="*/ 2954954 w 11611430"/>
              <a:gd name="connsiteY56" fmla="*/ 4263420 h 5322895"/>
              <a:gd name="connsiteX57" fmla="*/ 2867723 w 11611430"/>
              <a:gd name="connsiteY57" fmla="*/ 4285228 h 5322895"/>
              <a:gd name="connsiteX58" fmla="*/ 2802300 w 11611430"/>
              <a:gd name="connsiteY58" fmla="*/ 4307036 h 5322895"/>
              <a:gd name="connsiteX59" fmla="*/ 2780492 w 11611430"/>
              <a:gd name="connsiteY59" fmla="*/ 4328844 h 5322895"/>
              <a:gd name="connsiteX60" fmla="*/ 2715069 w 11611430"/>
              <a:gd name="connsiteY60" fmla="*/ 4350652 h 5322895"/>
              <a:gd name="connsiteX61" fmla="*/ 2682357 w 11611430"/>
              <a:gd name="connsiteY61" fmla="*/ 4361556 h 5322895"/>
              <a:gd name="connsiteX62" fmla="*/ 2649646 w 11611430"/>
              <a:gd name="connsiteY62" fmla="*/ 4372459 h 5322895"/>
              <a:gd name="connsiteX63" fmla="*/ 2616933 w 11611430"/>
              <a:gd name="connsiteY63" fmla="*/ 4383363 h 5322895"/>
              <a:gd name="connsiteX64" fmla="*/ 2595126 w 11611430"/>
              <a:gd name="connsiteY64" fmla="*/ 4405171 h 5322895"/>
              <a:gd name="connsiteX65" fmla="*/ 2529703 w 11611430"/>
              <a:gd name="connsiteY65" fmla="*/ 4437883 h 5322895"/>
              <a:gd name="connsiteX66" fmla="*/ 2486087 w 11611430"/>
              <a:gd name="connsiteY66" fmla="*/ 4481499 h 5322895"/>
              <a:gd name="connsiteX67" fmla="*/ 2453375 w 11611430"/>
              <a:gd name="connsiteY67" fmla="*/ 4514210 h 5322895"/>
              <a:gd name="connsiteX68" fmla="*/ 2420664 w 11611430"/>
              <a:gd name="connsiteY68" fmla="*/ 4536017 h 5322895"/>
              <a:gd name="connsiteX69" fmla="*/ 2398856 w 11611430"/>
              <a:gd name="connsiteY69" fmla="*/ 4568729 h 5322895"/>
              <a:gd name="connsiteX70" fmla="*/ 2377048 w 11611430"/>
              <a:gd name="connsiteY70" fmla="*/ 4590537 h 5322895"/>
              <a:gd name="connsiteX71" fmla="*/ 2366144 w 11611430"/>
              <a:gd name="connsiteY71" fmla="*/ 4623249 h 5322895"/>
              <a:gd name="connsiteX72" fmla="*/ 2344336 w 11611430"/>
              <a:gd name="connsiteY72" fmla="*/ 4666865 h 5322895"/>
              <a:gd name="connsiteX73" fmla="*/ 2322528 w 11611430"/>
              <a:gd name="connsiteY73" fmla="*/ 4732288 h 5322895"/>
              <a:gd name="connsiteX74" fmla="*/ 2300721 w 11611430"/>
              <a:gd name="connsiteY74" fmla="*/ 4764999 h 5322895"/>
              <a:gd name="connsiteX75" fmla="*/ 2268010 w 11611430"/>
              <a:gd name="connsiteY75" fmla="*/ 4852231 h 5322895"/>
              <a:gd name="connsiteX76" fmla="*/ 2235297 w 11611430"/>
              <a:gd name="connsiteY76" fmla="*/ 4993981 h 5322895"/>
              <a:gd name="connsiteX77" fmla="*/ 2230567 w 11611430"/>
              <a:gd name="connsiteY77" fmla="*/ 5079209 h 5322895"/>
              <a:gd name="connsiteX78" fmla="*/ 2229538 w 11611430"/>
              <a:gd name="connsiteY78" fmla="*/ 5104344 h 5322895"/>
              <a:gd name="connsiteX79" fmla="*/ 1932621 w 11611430"/>
              <a:gd name="connsiteY79" fmla="*/ 5071374 h 5322895"/>
              <a:gd name="connsiteX80" fmla="*/ 1609634 w 11611430"/>
              <a:gd name="connsiteY80" fmla="*/ 5033891 h 5322895"/>
              <a:gd name="connsiteX81" fmla="*/ 1312435 w 11611430"/>
              <a:gd name="connsiteY81" fmla="*/ 4996408 h 5322895"/>
              <a:gd name="connsiteX82" fmla="*/ 1039799 w 11611430"/>
              <a:gd name="connsiteY82" fmla="*/ 4961027 h 5322895"/>
              <a:gd name="connsiteX83" fmla="*/ 797865 w 11611430"/>
              <a:gd name="connsiteY83" fmla="*/ 4927397 h 5322895"/>
              <a:gd name="connsiteX84" fmla="*/ 579265 w 11611430"/>
              <a:gd name="connsiteY84" fmla="*/ 4895519 h 5322895"/>
              <a:gd name="connsiteX85" fmla="*/ 395052 w 11611430"/>
              <a:gd name="connsiteY85" fmla="*/ 4868896 h 5322895"/>
              <a:gd name="connsiteX86" fmla="*/ 240312 w 11611430"/>
              <a:gd name="connsiteY86" fmla="*/ 4843673 h 5322895"/>
              <a:gd name="connsiteX87" fmla="*/ 27853 w 11611430"/>
              <a:gd name="connsiteY87" fmla="*/ 4807592 h 5322895"/>
              <a:gd name="connsiteX88" fmla="*/ 0 w 11611430"/>
              <a:gd name="connsiteY88" fmla="*/ 4802879 h 5322895"/>
              <a:gd name="connsiteX89" fmla="*/ 0 w 11611430"/>
              <a:gd name="connsiteY89" fmla="*/ 3753332 h 5322895"/>
              <a:gd name="connsiteX90" fmla="*/ 0 w 11611430"/>
              <a:gd name="connsiteY90" fmla="*/ 3571886 h 5322895"/>
              <a:gd name="connsiteX91" fmla="*/ 0 w 11611430"/>
              <a:gd name="connsiteY91" fmla="*/ 471948 h 5322895"/>
              <a:gd name="connsiteX92" fmla="*/ 0 w 11611430"/>
              <a:gd name="connsiteY92"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611430" h="5322895">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1" y="4972173"/>
                </a:lnTo>
                <a:cubicBezTo>
                  <a:pt x="4573183" y="4924429"/>
                  <a:pt x="4553441" y="4869653"/>
                  <a:pt x="4514210" y="4830422"/>
                </a:cubicBezTo>
                <a:cubicBezTo>
                  <a:pt x="4481500" y="4797711"/>
                  <a:pt x="4446637" y="4767016"/>
                  <a:pt x="4416075" y="4732288"/>
                </a:cubicBezTo>
                <a:cubicBezTo>
                  <a:pt x="4366574" y="4676037"/>
                  <a:pt x="4327307" y="4610810"/>
                  <a:pt x="4274324" y="4557826"/>
                </a:cubicBezTo>
                <a:cubicBezTo>
                  <a:pt x="4263420" y="4546922"/>
                  <a:pt x="4251649" y="4536822"/>
                  <a:pt x="4241613" y="4525113"/>
                </a:cubicBezTo>
                <a:cubicBezTo>
                  <a:pt x="4229786" y="4511315"/>
                  <a:pt x="4220536" y="4495459"/>
                  <a:pt x="4208901"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p:spPr>
      </p:pic>
      <p:sp>
        <p:nvSpPr>
          <p:cNvPr id="2" name="Title 1"/>
          <p:cNvSpPr>
            <a:spLocks noGrp="1"/>
          </p:cNvSpPr>
          <p:nvPr>
            <p:ph type="title"/>
          </p:nvPr>
        </p:nvSpPr>
        <p:spPr>
          <a:xfrm>
            <a:off x="1871209" y="792337"/>
            <a:ext cx="8449582" cy="2421464"/>
          </a:xfrm>
        </p:spPr>
        <p:txBody>
          <a:bodyPr vert="horz" lIns="91440" tIns="45720" rIns="91440" bIns="45720" rtlCol="0" anchor="b">
            <a:normAutofit/>
          </a:bodyPr>
          <a:lstStyle/>
          <a:p>
            <a:pPr algn="ctr"/>
            <a:r>
              <a:rPr lang="en-US" sz="4800"/>
              <a:t>Strategies for identifying customer needs</a:t>
            </a:r>
          </a:p>
        </p:txBody>
      </p:sp>
    </p:spTree>
    <p:extLst>
      <p:ext uri="{BB962C8B-B14F-4D97-AF65-F5344CB8AC3E}">
        <p14:creationId xmlns:p14="http://schemas.microsoft.com/office/powerpoint/2010/main" val="287499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865806" y="643463"/>
            <a:ext cx="3706762" cy="1608124"/>
          </a:xfrm>
        </p:spPr>
        <p:txBody>
          <a:bodyPr vert="horz" lIns="91440" tIns="45720" rIns="91440" bIns="45720" rtlCol="0" anchor="ctr">
            <a:normAutofit/>
          </a:bodyPr>
          <a:lstStyle/>
          <a:p>
            <a:r>
              <a:rPr lang="en-US" dirty="0"/>
              <a:t>Strategies</a:t>
            </a:r>
          </a:p>
        </p:txBody>
      </p:sp>
      <p:pic>
        <p:nvPicPr>
          <p:cNvPr id="5" name="Content Placeholder 4"/>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643464" y="1950597"/>
            <a:ext cx="6897878" cy="296608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Content Placeholder 3"/>
          <p:cNvSpPr>
            <a:spLocks noGrp="1"/>
          </p:cNvSpPr>
          <p:nvPr>
            <p:ph sz="half" idx="2"/>
          </p:nvPr>
        </p:nvSpPr>
        <p:spPr>
          <a:xfrm>
            <a:off x="7865806" y="2251587"/>
            <a:ext cx="3706762" cy="3972232"/>
          </a:xfrm>
        </p:spPr>
        <p:txBody>
          <a:bodyPr vert="horz" lIns="91440" tIns="45720" rIns="91440" bIns="45720" rtlCol="0" anchor="ctr">
            <a:normAutofit/>
          </a:bodyPr>
          <a:lstStyle/>
          <a:p>
            <a:pPr>
              <a:lnSpc>
                <a:spcPct val="90000"/>
              </a:lnSpc>
            </a:pPr>
            <a:r>
              <a:rPr lang="en-US" sz="1500"/>
              <a:t>It is relatively rare for a customer to spontaneously communicate their needs and expectations to the company. </a:t>
            </a:r>
          </a:p>
          <a:p>
            <a:pPr lvl="1">
              <a:lnSpc>
                <a:spcPct val="90000"/>
              </a:lnSpc>
            </a:pPr>
            <a:r>
              <a:rPr lang="en-US" sz="1500"/>
              <a:t>When a bank representative is able to help a customer achieve a significant life goal, that customer’s level of trust skyrockets!</a:t>
            </a:r>
          </a:p>
          <a:p>
            <a:pPr>
              <a:lnSpc>
                <a:spcPct val="90000"/>
              </a:lnSpc>
            </a:pPr>
            <a:r>
              <a:rPr lang="en-US" sz="1500"/>
              <a:t>Many salespeople focus too much on the solution. They try to solve problems too quickly, and offer solutions before the customer is fully bought in.</a:t>
            </a:r>
          </a:p>
          <a:p>
            <a:pPr lvl="1">
              <a:lnSpc>
                <a:spcPct val="90000"/>
              </a:lnSpc>
            </a:pPr>
            <a:r>
              <a:rPr lang="en-US" sz="1500"/>
              <a:t>The art of delivering a quality solution starts way before the pitch; it comes from first taking the time to clearly define the customer’s problem.</a:t>
            </a:r>
          </a:p>
          <a:p>
            <a:pPr>
              <a:lnSpc>
                <a:spcPct val="90000"/>
              </a:lnSpc>
            </a:pPr>
            <a:endParaRPr lang="en-US" sz="1500"/>
          </a:p>
        </p:txBody>
      </p:sp>
    </p:spTree>
    <p:extLst>
      <p:ext uri="{BB962C8B-B14F-4D97-AF65-F5344CB8AC3E}">
        <p14:creationId xmlns:p14="http://schemas.microsoft.com/office/powerpoint/2010/main" val="115381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6" name="Content Placeholder 5"/>
          <p:cNvPicPr>
            <a:picLocks noChangeAspect="1"/>
          </p:cNvPicPr>
          <p:nvPr/>
        </p:nvPicPr>
        <p:blipFill rotWithShape="1">
          <a:blip r:embed="rId5" cstate="print">
            <a:extLst>
              <a:ext uri="{28A0092B-C50C-407E-A947-70E740481C1C}">
                <a14:useLocalDpi xmlns:a14="http://schemas.microsoft.com/office/drawing/2010/main" val="0"/>
              </a:ext>
            </a:extLst>
          </a:blip>
          <a:srcRect r="1" b="48926"/>
          <a:stretch/>
        </p:blipFill>
        <p:spPr>
          <a:xfrm>
            <a:off x="20" y="975"/>
            <a:ext cx="7552924" cy="6858000"/>
          </a:xfrm>
          <a:prstGeom prst="rect">
            <a:avLst/>
          </a:prstGeom>
        </p:spPr>
      </p:pic>
      <p:pic>
        <p:nvPicPr>
          <p:cNvPr id="20" name="Picture 19">
            <a:extLst>
              <a:ext uri="{FF2B5EF4-FFF2-40B4-BE49-F238E27FC236}">
                <a16:creationId xmlns:a16="http://schemas.microsoft.com/office/drawing/2014/main" id="{98BF0107-3463-486E-B9EE-5A5727B4F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 name="Rectangle 4"/>
          <p:cNvSpPr/>
          <p:nvPr/>
        </p:nvSpPr>
        <p:spPr>
          <a:xfrm>
            <a:off x="7905135" y="1964267"/>
            <a:ext cx="3254990" cy="2421464"/>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800" b="0" cap="all" spc="0">
                <a:ln w="3175" cmpd="sng">
                  <a:noFill/>
                </a:ln>
                <a:latin typeface="+mj-lt"/>
                <a:ea typeface="+mj-ea"/>
                <a:cs typeface="+mj-cs"/>
              </a:rPr>
              <a:t>The </a:t>
            </a:r>
          </a:p>
          <a:p>
            <a:pPr algn="r">
              <a:lnSpc>
                <a:spcPct val="90000"/>
              </a:lnSpc>
              <a:spcBef>
                <a:spcPct val="0"/>
              </a:spcBef>
              <a:spcAft>
                <a:spcPts val="600"/>
              </a:spcAft>
            </a:pPr>
            <a:r>
              <a:rPr lang="en-US" sz="4800" b="0" cap="all" spc="0">
                <a:ln w="3175" cmpd="sng">
                  <a:noFill/>
                </a:ln>
                <a:latin typeface="+mj-lt"/>
                <a:ea typeface="+mj-ea"/>
                <a:cs typeface="+mj-cs"/>
              </a:rPr>
              <a:t>DRIIIL</a:t>
            </a:r>
          </a:p>
          <a:p>
            <a:pPr algn="r">
              <a:lnSpc>
                <a:spcPct val="90000"/>
              </a:lnSpc>
              <a:spcBef>
                <a:spcPct val="0"/>
              </a:spcBef>
              <a:spcAft>
                <a:spcPts val="600"/>
              </a:spcAft>
            </a:pPr>
            <a:r>
              <a:rPr lang="en-US" sz="4800" cap="all">
                <a:ln w="3175" cmpd="sng">
                  <a:noFill/>
                </a:ln>
                <a:latin typeface="+mj-lt"/>
                <a:ea typeface="+mj-ea"/>
                <a:cs typeface="+mj-cs"/>
              </a:rPr>
              <a:t>Technique</a:t>
            </a:r>
            <a:endParaRPr lang="en-US" sz="4800" b="0" cap="all" spc="0">
              <a:ln w="3175" cmpd="sng">
                <a:noFill/>
              </a:ln>
              <a:latin typeface="+mj-lt"/>
              <a:ea typeface="+mj-ea"/>
              <a:cs typeface="+mj-cs"/>
            </a:endParaRPr>
          </a:p>
        </p:txBody>
      </p:sp>
    </p:spTree>
    <p:extLst>
      <p:ext uri="{BB962C8B-B14F-4D97-AF65-F5344CB8AC3E}">
        <p14:creationId xmlns:p14="http://schemas.microsoft.com/office/powerpoint/2010/main" val="335239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825909" y="808055"/>
            <a:ext cx="3979205" cy="1453363"/>
          </a:xfrm>
        </p:spPr>
        <p:txBody>
          <a:bodyPr vert="horz" lIns="91440" tIns="45720" rIns="91440" bIns="45720" rtlCol="0" anchor="ctr">
            <a:normAutofit/>
          </a:bodyPr>
          <a:lstStyle/>
          <a:p>
            <a:r>
              <a:rPr lang="en-US" dirty="0"/>
              <a:t>The DRIIIL Technique</a:t>
            </a:r>
          </a:p>
        </p:txBody>
      </p:sp>
      <p:sp>
        <p:nvSpPr>
          <p:cNvPr id="3" name="Content Placeholder 2"/>
          <p:cNvSpPr>
            <a:spLocks noGrp="1"/>
          </p:cNvSpPr>
          <p:nvPr>
            <p:ph sz="half" idx="1"/>
          </p:nvPr>
        </p:nvSpPr>
        <p:spPr>
          <a:xfrm>
            <a:off x="802178" y="2261420"/>
            <a:ext cx="4002936" cy="3637935"/>
          </a:xfrm>
        </p:spPr>
        <p:txBody>
          <a:bodyPr vert="horz" lIns="91440" tIns="45720" rIns="91440" bIns="45720" rtlCol="0" anchor="ctr">
            <a:normAutofit/>
          </a:bodyPr>
          <a:lstStyle/>
          <a:p>
            <a:pPr marL="0" indent="0"/>
            <a:r>
              <a:rPr lang="en-US" b="1" u="sng"/>
              <a:t>D</a:t>
            </a:r>
            <a:r>
              <a:rPr lang="en-US" u="sng"/>
              <a:t>irection: set the direction of the meeting</a:t>
            </a:r>
          </a:p>
          <a:p>
            <a:r>
              <a:rPr lang="en-US" dirty="0"/>
              <a:t>“What do you want to get out of this meeting?”</a:t>
            </a:r>
          </a:p>
          <a:p>
            <a:r>
              <a:rPr lang="en-US" dirty="0"/>
              <a:t>“What’s the most important thing you want to achieve today?”</a:t>
            </a:r>
          </a:p>
          <a:p>
            <a:endParaRPr lang="en-US" dirty="0"/>
          </a:p>
        </p:txBody>
      </p:sp>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421581" y="796413"/>
            <a:ext cx="5831935"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712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825909" y="808055"/>
            <a:ext cx="3979205" cy="1453363"/>
          </a:xfrm>
        </p:spPr>
        <p:txBody>
          <a:bodyPr vert="horz" lIns="91440" tIns="45720" rIns="91440" bIns="45720" rtlCol="0" anchor="ctr">
            <a:normAutofit/>
          </a:bodyPr>
          <a:lstStyle/>
          <a:p>
            <a:r>
              <a:rPr lang="en-US" dirty="0"/>
              <a:t>The DRIIIL Technique</a:t>
            </a:r>
          </a:p>
        </p:txBody>
      </p:sp>
      <p:sp>
        <p:nvSpPr>
          <p:cNvPr id="4" name="Content Placeholder 3"/>
          <p:cNvSpPr>
            <a:spLocks noGrp="1"/>
          </p:cNvSpPr>
          <p:nvPr>
            <p:ph sz="half" idx="2"/>
          </p:nvPr>
        </p:nvSpPr>
        <p:spPr>
          <a:xfrm>
            <a:off x="802178" y="2261420"/>
            <a:ext cx="4002936" cy="3637935"/>
          </a:xfrm>
        </p:spPr>
        <p:txBody>
          <a:bodyPr vert="horz" lIns="91440" tIns="45720" rIns="91440" bIns="45720" rtlCol="0" anchor="ctr">
            <a:normAutofit/>
          </a:bodyPr>
          <a:lstStyle/>
          <a:p>
            <a:pPr marL="0" indent="0"/>
            <a:r>
              <a:rPr lang="en-US" b="1" u="sng"/>
              <a:t>R</a:t>
            </a:r>
            <a:r>
              <a:rPr lang="en-US" u="sng"/>
              <a:t>eality: explore their current situation, probing for any issues</a:t>
            </a:r>
          </a:p>
          <a:p>
            <a:r>
              <a:rPr lang="en-US" dirty="0"/>
              <a:t>“Tell me about your current set up in regard to…”</a:t>
            </a:r>
          </a:p>
          <a:p>
            <a:r>
              <a:rPr lang="en-US" dirty="0"/>
              <a:t>“What challenges are you facing, in regard to…?”</a:t>
            </a:r>
          </a:p>
          <a:p>
            <a:endParaRPr lang="en-US" dirty="0"/>
          </a:p>
        </p:txBody>
      </p:sp>
      <p:pic>
        <p:nvPicPr>
          <p:cNvPr id="5" name="Content Placeholder 4"/>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5945545" y="796413"/>
            <a:ext cx="4784006"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557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825909" y="808055"/>
            <a:ext cx="3979205" cy="1453363"/>
          </a:xfrm>
        </p:spPr>
        <p:txBody>
          <a:bodyPr vert="horz" lIns="91440" tIns="45720" rIns="91440" bIns="45720" rtlCol="0" anchor="ctr">
            <a:normAutofit/>
          </a:bodyPr>
          <a:lstStyle/>
          <a:p>
            <a:r>
              <a:rPr lang="en-US" dirty="0"/>
              <a:t>The DRIIIL Technique</a:t>
            </a:r>
          </a:p>
        </p:txBody>
      </p:sp>
      <p:sp>
        <p:nvSpPr>
          <p:cNvPr id="3" name="Content Placeholder 2"/>
          <p:cNvSpPr>
            <a:spLocks noGrp="1"/>
          </p:cNvSpPr>
          <p:nvPr>
            <p:ph sz="half" idx="1"/>
          </p:nvPr>
        </p:nvSpPr>
        <p:spPr>
          <a:xfrm>
            <a:off x="802178" y="2261420"/>
            <a:ext cx="4002936" cy="3637935"/>
          </a:xfrm>
        </p:spPr>
        <p:txBody>
          <a:bodyPr vert="horz" lIns="91440" tIns="45720" rIns="91440" bIns="45720" rtlCol="0" anchor="ctr">
            <a:normAutofit/>
          </a:bodyPr>
          <a:lstStyle/>
          <a:p>
            <a:pPr marL="0" indent="0"/>
            <a:r>
              <a:rPr lang="en-US" b="1" u="sng"/>
              <a:t>I</a:t>
            </a:r>
            <a:r>
              <a:rPr lang="en-US" u="sng"/>
              <a:t>ssue: drill down into the issue</a:t>
            </a:r>
          </a:p>
          <a:p>
            <a:r>
              <a:rPr lang="en-US" dirty="0"/>
              <a:t>“Tell me more about that.”</a:t>
            </a:r>
          </a:p>
          <a:p>
            <a:r>
              <a:rPr lang="en-US" dirty="0"/>
              <a:t>“Explain to me how that…”</a:t>
            </a:r>
          </a:p>
          <a:p>
            <a:r>
              <a:rPr lang="en-US" dirty="0"/>
              <a:t>“What specifically do you mean by…?”</a:t>
            </a:r>
          </a:p>
          <a:p>
            <a:r>
              <a:rPr lang="en-US" dirty="0"/>
              <a:t>Focus on using open questions at this stage of the process.</a:t>
            </a:r>
          </a:p>
          <a:p>
            <a:pPr marL="0" indent="0"/>
            <a:r>
              <a:rPr lang="en-US" i="1"/>
              <a:t>Who… What… When… </a:t>
            </a:r>
            <a:br>
              <a:rPr lang="en-US" i="1"/>
            </a:br>
            <a:r>
              <a:rPr lang="en-US" i="1"/>
              <a:t>Where… Why… How….</a:t>
            </a:r>
          </a:p>
          <a:p>
            <a:endParaRPr lang="en-US" dirty="0"/>
          </a:p>
        </p:txBody>
      </p:sp>
      <p:pic>
        <p:nvPicPr>
          <p:cNvPr id="5" name="Content Placeholder 4"/>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289752" y="1252524"/>
            <a:ext cx="6095593" cy="419072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9038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DRIIIL Technique</a:t>
            </a:r>
          </a:p>
        </p:txBody>
      </p:sp>
      <p:graphicFrame>
        <p:nvGraphicFramePr>
          <p:cNvPr id="5" name="Content Placeholder 4"/>
          <p:cNvGraphicFramePr>
            <a:graphicFrameLocks noGrp="1"/>
          </p:cNvGraphicFramePr>
          <p:nvPr>
            <p:ph sz="half" idx="1"/>
          </p:nvPr>
        </p:nvGraphicFramePr>
        <p:xfrm>
          <a:off x="465221" y="1500772"/>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2"/>
          </p:nvPr>
        </p:nvSpPr>
        <p:spPr/>
        <p:txBody>
          <a:bodyPr>
            <a:normAutofit/>
          </a:bodyPr>
          <a:lstStyle/>
          <a:p>
            <a:pPr marL="0" indent="0">
              <a:buNone/>
            </a:pPr>
            <a:r>
              <a:rPr lang="en-US" sz="3200" b="1" u="sng" dirty="0"/>
              <a:t>I</a:t>
            </a:r>
            <a:r>
              <a:rPr lang="en-US" sz="3200" u="sng" dirty="0"/>
              <a:t>mpact: find the impact</a:t>
            </a:r>
          </a:p>
          <a:p>
            <a:r>
              <a:rPr lang="en-US" dirty="0"/>
              <a:t>“How does that affect your business?”</a:t>
            </a:r>
          </a:p>
          <a:p>
            <a:r>
              <a:rPr lang="en-US" dirty="0"/>
              <a:t>“What impact does that have on your business?”</a:t>
            </a:r>
          </a:p>
          <a:p>
            <a:r>
              <a:rPr lang="en-US" dirty="0"/>
              <a:t>“How does that impact you – your team, your profit margins, your customers?”</a:t>
            </a:r>
          </a:p>
          <a:p>
            <a:endParaRPr lang="en-US" dirty="0"/>
          </a:p>
        </p:txBody>
      </p:sp>
    </p:spTree>
    <p:extLst>
      <p:ext uri="{BB962C8B-B14F-4D97-AF65-F5344CB8AC3E}">
        <p14:creationId xmlns:p14="http://schemas.microsoft.com/office/powerpoint/2010/main" val="370715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825909" y="808055"/>
            <a:ext cx="3979205" cy="1453363"/>
          </a:xfrm>
        </p:spPr>
        <p:txBody>
          <a:bodyPr vert="horz" lIns="91440" tIns="45720" rIns="91440" bIns="45720" rtlCol="0" anchor="ctr">
            <a:normAutofit/>
          </a:bodyPr>
          <a:lstStyle/>
          <a:p>
            <a:r>
              <a:rPr lang="en-US" dirty="0"/>
              <a:t>The DRIIIL Technique</a:t>
            </a:r>
          </a:p>
        </p:txBody>
      </p:sp>
      <p:sp>
        <p:nvSpPr>
          <p:cNvPr id="3" name="Content Placeholder 2"/>
          <p:cNvSpPr>
            <a:spLocks noGrp="1"/>
          </p:cNvSpPr>
          <p:nvPr>
            <p:ph sz="half" idx="1"/>
          </p:nvPr>
        </p:nvSpPr>
        <p:spPr>
          <a:xfrm>
            <a:off x="802178" y="2261420"/>
            <a:ext cx="4002936" cy="3637935"/>
          </a:xfrm>
        </p:spPr>
        <p:txBody>
          <a:bodyPr vert="horz" lIns="91440" tIns="45720" rIns="91440" bIns="45720" rtlCol="0" anchor="ctr">
            <a:normAutofit/>
          </a:bodyPr>
          <a:lstStyle/>
          <a:p>
            <a:pPr marL="0" indent="0"/>
            <a:r>
              <a:rPr lang="en-US" b="1" u="sng"/>
              <a:t>I</a:t>
            </a:r>
            <a:r>
              <a:rPr lang="en-US" u="sng"/>
              <a:t>magine: get the customer to paint a picture of the solution</a:t>
            </a:r>
          </a:p>
          <a:p>
            <a:r>
              <a:rPr lang="en-US" dirty="0"/>
              <a:t>“In your mind, what would help to resolve these issues?</a:t>
            </a:r>
          </a:p>
          <a:p>
            <a:r>
              <a:rPr lang="en-US" dirty="0"/>
              <a:t>“What does a good solution look like?”</a:t>
            </a:r>
          </a:p>
          <a:p>
            <a:r>
              <a:rPr lang="en-US" dirty="0"/>
              <a:t>“How could you see us working with you?”</a:t>
            </a:r>
          </a:p>
          <a:p>
            <a:r>
              <a:rPr lang="en-US" dirty="0"/>
              <a:t>“What return on investment are you looking for?”</a:t>
            </a:r>
          </a:p>
          <a:p>
            <a:endParaRPr lang="en-US" dirty="0"/>
          </a:p>
        </p:txBody>
      </p:sp>
      <p:pic>
        <p:nvPicPr>
          <p:cNvPr id="5" name="Content Placeholder 4"/>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421580" y="796413"/>
            <a:ext cx="5831937"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3831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3"/>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p:cNvSpPr>
            <a:spLocks noGrp="1"/>
          </p:cNvSpPr>
          <p:nvPr>
            <p:ph type="title"/>
          </p:nvPr>
        </p:nvSpPr>
        <p:spPr>
          <a:xfrm>
            <a:off x="685801" y="643466"/>
            <a:ext cx="3351530" cy="4995333"/>
          </a:xfrm>
        </p:spPr>
        <p:txBody>
          <a:bodyPr>
            <a:normAutofit/>
          </a:bodyPr>
          <a:lstStyle/>
          <a:p>
            <a:r>
              <a:rPr lang="en-US">
                <a:solidFill>
                  <a:srgbClr val="FFFFFF"/>
                </a:solidFill>
              </a:rPr>
              <a:t>Today’s topics…</a:t>
            </a:r>
          </a:p>
        </p:txBody>
      </p:sp>
      <p:sp useBgFill="1">
        <p:nvSpPr>
          <p:cNvPr id="15" name="Rectangle 14">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8BD6A5D-3DD8-4DA4-B90A-D5387CF61069}"/>
              </a:ext>
            </a:extLst>
          </p:cNvPr>
          <p:cNvGraphicFramePr>
            <a:graphicFrameLocks noGrp="1"/>
          </p:cNvGraphicFramePr>
          <p:nvPr>
            <p:ph idx="1"/>
            <p:extLst>
              <p:ext uri="{D42A27DB-BD31-4B8C-83A1-F6EECF244321}">
                <p14:modId xmlns:p14="http://schemas.microsoft.com/office/powerpoint/2010/main" val="1696714727"/>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67295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DRIIIL Technique</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56141" y="2141538"/>
            <a:ext cx="4055180" cy="3649662"/>
          </a:xfrm>
        </p:spPr>
      </p:pic>
      <p:sp>
        <p:nvSpPr>
          <p:cNvPr id="4" name="Content Placeholder 3"/>
          <p:cNvSpPr>
            <a:spLocks noGrp="1"/>
          </p:cNvSpPr>
          <p:nvPr>
            <p:ph sz="half" idx="2"/>
          </p:nvPr>
        </p:nvSpPr>
        <p:spPr/>
        <p:txBody>
          <a:bodyPr>
            <a:normAutofit/>
          </a:bodyPr>
          <a:lstStyle/>
          <a:p>
            <a:pPr marL="0" indent="0">
              <a:buNone/>
            </a:pPr>
            <a:r>
              <a:rPr lang="en-US" sz="3200" b="1" u="sng" dirty="0"/>
              <a:t>L</a:t>
            </a:r>
            <a:r>
              <a:rPr lang="en-US" sz="3200" u="sng" dirty="0"/>
              <a:t>ead: how can I help?</a:t>
            </a:r>
          </a:p>
          <a:p>
            <a:r>
              <a:rPr lang="en-US" dirty="0"/>
              <a:t>“So, how can I help with this issue?”</a:t>
            </a:r>
          </a:p>
          <a:p>
            <a:endParaRPr lang="en-US" dirty="0"/>
          </a:p>
          <a:p>
            <a:r>
              <a:rPr lang="en-US" dirty="0"/>
              <a:t>They tell you exactly how you can help </a:t>
            </a:r>
          </a:p>
          <a:p>
            <a:pPr marL="0" indent="0">
              <a:buNone/>
            </a:pPr>
            <a:r>
              <a:rPr lang="en-US" dirty="0"/>
              <a:t>   -or-</a:t>
            </a:r>
          </a:p>
          <a:p>
            <a:r>
              <a:rPr lang="en-US" dirty="0"/>
              <a:t>They say, “I don’t know, you tell me!”</a:t>
            </a:r>
          </a:p>
          <a:p>
            <a:endParaRPr lang="en-US" dirty="0"/>
          </a:p>
        </p:txBody>
      </p:sp>
    </p:spTree>
    <p:extLst>
      <p:ext uri="{BB962C8B-B14F-4D97-AF65-F5344CB8AC3E}">
        <p14:creationId xmlns:p14="http://schemas.microsoft.com/office/powerpoint/2010/main" val="7146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4955458" y="639097"/>
            <a:ext cx="6593075" cy="1612490"/>
          </a:xfrm>
        </p:spPr>
        <p:txBody>
          <a:bodyPr vert="horz" lIns="91440" tIns="45720" rIns="91440" bIns="45720" rtlCol="0" anchor="ctr">
            <a:normAutofit/>
          </a:bodyPr>
          <a:lstStyle/>
          <a:p>
            <a:r>
              <a:rPr lang="en-US" dirty="0"/>
              <a:t>The 5 Whys Technique</a:t>
            </a:r>
          </a:p>
        </p:txBody>
      </p:sp>
      <p:pic>
        <p:nvPicPr>
          <p:cNvPr id="3074" name="Picture 2" descr="CYBER THREAT INTELLIGENCE - WHAT, WHY (AND HOW TO LEARN IT FOR FREE!) -  Blue Team Blog">
            <a:extLst>
              <a:ext uri="{FF2B5EF4-FFF2-40B4-BE49-F238E27FC236}">
                <a16:creationId xmlns:a16="http://schemas.microsoft.com/office/drawing/2014/main" id="{CC7E4692-EBA3-4607-B88B-ABCAD4C732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59" r="12562"/>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4955458" y="2251587"/>
            <a:ext cx="6593075" cy="3972232"/>
          </a:xfrm>
        </p:spPr>
        <p:txBody>
          <a:bodyPr vert="horz" lIns="91440" tIns="45720" rIns="91440" bIns="45720" rtlCol="0" anchor="ctr">
            <a:normAutofit/>
          </a:bodyPr>
          <a:lstStyle/>
          <a:p>
            <a:r>
              <a:rPr lang="en-US" dirty="0"/>
              <a:t>Discover what needs people don’t even know they have; needs that no one has recognized before.</a:t>
            </a:r>
          </a:p>
          <a:p>
            <a:r>
              <a:rPr lang="en-US" dirty="0"/>
              <a:t>Keep asking </a:t>
            </a:r>
            <a:r>
              <a:rPr lang="en-US" u="sng"/>
              <a:t>why</a:t>
            </a:r>
            <a:r>
              <a:rPr lang="en-US" dirty="0"/>
              <a:t> until you get at the root cause of the problem and not a symptom. </a:t>
            </a:r>
          </a:p>
          <a:p>
            <a:r>
              <a:rPr lang="en-US" dirty="0"/>
              <a:t>It’s called “Five Whys” because you often have to ask 5 times before you get to the point where you can make a change that addresses the problem.</a:t>
            </a:r>
          </a:p>
          <a:p>
            <a:endParaRPr lang="en-US" dirty="0"/>
          </a:p>
        </p:txBody>
      </p:sp>
    </p:spTree>
    <p:extLst>
      <p:ext uri="{BB962C8B-B14F-4D97-AF65-F5344CB8AC3E}">
        <p14:creationId xmlns:p14="http://schemas.microsoft.com/office/powerpoint/2010/main" val="1773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5806" y="643463"/>
            <a:ext cx="3706762" cy="1608124"/>
          </a:xfrm>
        </p:spPr>
        <p:txBody>
          <a:bodyPr>
            <a:normAutofit/>
          </a:bodyPr>
          <a:lstStyle/>
          <a:p>
            <a:pPr>
              <a:lnSpc>
                <a:spcPct val="90000"/>
              </a:lnSpc>
            </a:pPr>
            <a:r>
              <a:rPr lang="en-US" dirty="0"/>
              <a:t>Assessing the customer’s need</a:t>
            </a:r>
            <a:endParaRPr lang="en-US"/>
          </a:p>
        </p:txBody>
      </p:sp>
      <p:pic>
        <p:nvPicPr>
          <p:cNvPr id="7" name="Graphic 6" descr="Call center">
            <a:extLst>
              <a:ext uri="{FF2B5EF4-FFF2-40B4-BE49-F238E27FC236}">
                <a16:creationId xmlns:a16="http://schemas.microsoft.com/office/drawing/2014/main" id="{9499CFB5-C84F-4E2A-A7E5-41420B939A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2225" y="643463"/>
            <a:ext cx="5580356" cy="558035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p:cNvSpPr>
            <a:spLocks noGrp="1"/>
          </p:cNvSpPr>
          <p:nvPr>
            <p:ph idx="1"/>
          </p:nvPr>
        </p:nvSpPr>
        <p:spPr>
          <a:xfrm>
            <a:off x="7865806" y="2251587"/>
            <a:ext cx="3706762" cy="3972232"/>
          </a:xfrm>
        </p:spPr>
        <p:txBody>
          <a:bodyPr>
            <a:normAutofit/>
          </a:bodyPr>
          <a:lstStyle/>
          <a:p>
            <a:pPr marL="0" indent="0">
              <a:buNone/>
            </a:pPr>
            <a:endParaRPr lang="en-US" dirty="0"/>
          </a:p>
          <a:p>
            <a:pPr marL="0" indent="0">
              <a:buNone/>
            </a:pPr>
            <a:endParaRPr lang="en-US" b="1">
              <a:latin typeface="Open Sans Extrabold"/>
            </a:endParaRPr>
          </a:p>
          <a:p>
            <a:pPr marL="0" indent="0">
              <a:buNone/>
            </a:pPr>
            <a:r>
              <a:rPr lang="en-US" b="1">
                <a:latin typeface="Open Sans Extrabold"/>
              </a:rPr>
              <a:t>How do you assess the customer’s needs?</a:t>
            </a:r>
          </a:p>
          <a:p>
            <a:pPr>
              <a:buFont typeface="Wingdings" panose="05000000000000000000" pitchFamily="2" charset="2"/>
              <a:buChar char="ü"/>
            </a:pPr>
            <a:r>
              <a:rPr lang="en-US" b="1">
                <a:latin typeface="Open Sans Extrabold"/>
              </a:rPr>
              <a:t> By asking the right questions  </a:t>
            </a:r>
          </a:p>
          <a:p>
            <a:pPr>
              <a:buFont typeface="Wingdings" panose="05000000000000000000" pitchFamily="2" charset="2"/>
              <a:buChar char="ü"/>
            </a:pPr>
            <a:r>
              <a:rPr lang="en-US" b="1">
                <a:latin typeface="Open Sans Extrabold"/>
              </a:rPr>
              <a:t> by paying attention to the process         </a:t>
            </a:r>
          </a:p>
          <a:p>
            <a:pPr marL="0" indent="0">
              <a:buNone/>
            </a:pPr>
            <a:endParaRPr lang="en-US" b="1"/>
          </a:p>
          <a:p>
            <a:pPr marL="0" indent="0">
              <a:buNone/>
            </a:pPr>
            <a:endParaRPr lang="en-US" b="1" dirty="0"/>
          </a:p>
        </p:txBody>
      </p:sp>
    </p:spTree>
    <p:extLst>
      <p:ext uri="{BB962C8B-B14F-4D97-AF65-F5344CB8AC3E}">
        <p14:creationId xmlns:p14="http://schemas.microsoft.com/office/powerpoint/2010/main" val="17411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865806" y="643463"/>
            <a:ext cx="3706762" cy="1608124"/>
          </a:xfrm>
        </p:spPr>
        <p:txBody>
          <a:bodyPr vert="horz" lIns="91440" tIns="45720" rIns="91440" bIns="45720" rtlCol="0" anchor="ctr">
            <a:normAutofit/>
          </a:bodyPr>
          <a:lstStyle/>
          <a:p>
            <a:r>
              <a:rPr lang="en-US" dirty="0"/>
              <a:t>Types of questions</a:t>
            </a:r>
          </a:p>
        </p:txBody>
      </p:sp>
      <p:pic>
        <p:nvPicPr>
          <p:cNvPr id="6" name="Content Placeholder 5"/>
          <p:cNvPicPr>
            <a:picLocks noGrp="1" noChangeAspect="1"/>
          </p:cNvPicPr>
          <p:nvPr>
            <p:ph sz="half" idx="1"/>
          </p:nvPr>
        </p:nvPicPr>
        <p:blipFill rotWithShape="1">
          <a:blip r:embed="rId4"/>
          <a:stretch/>
        </p:blipFill>
        <p:spPr>
          <a:xfrm>
            <a:off x="992205" y="643463"/>
            <a:ext cx="6200395" cy="558035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5" name="Content Placeholder 4"/>
          <p:cNvSpPr>
            <a:spLocks noGrp="1"/>
          </p:cNvSpPr>
          <p:nvPr>
            <p:ph sz="half" idx="2"/>
          </p:nvPr>
        </p:nvSpPr>
        <p:spPr>
          <a:xfrm>
            <a:off x="7865806" y="2251587"/>
            <a:ext cx="3706762" cy="3972232"/>
          </a:xfrm>
        </p:spPr>
        <p:txBody>
          <a:bodyPr vert="horz" lIns="91440" tIns="45720" rIns="91440" bIns="45720" rtlCol="0" anchor="ctr">
            <a:normAutofit/>
          </a:bodyPr>
          <a:lstStyle/>
          <a:p>
            <a:pPr marL="0" indent="0"/>
            <a:r>
              <a:rPr lang="en-US" b="1" u="sng" dirty="0"/>
              <a:t>The Diagnostic question:</a:t>
            </a:r>
            <a:endParaRPr lang="en-US" b="1" u="sng"/>
          </a:p>
          <a:p>
            <a:pPr marL="0" indent="0"/>
            <a:r>
              <a:rPr lang="en-US" dirty="0"/>
              <a:t>What is the problem/concern/issue? Ask questions that reveal the potential root cause.</a:t>
            </a:r>
            <a:endParaRPr lang="en-US"/>
          </a:p>
          <a:p>
            <a:r>
              <a:rPr lang="en-US"/>
              <a:t>What products or services is needed?</a:t>
            </a:r>
          </a:p>
          <a:p>
            <a:r>
              <a:rPr lang="en-US"/>
              <a:t>What information do you know?</a:t>
            </a:r>
          </a:p>
          <a:p>
            <a:endParaRPr lang="en-US" dirty="0"/>
          </a:p>
          <a:p>
            <a:pPr marL="0" indent="0"/>
            <a:endParaRPr lang="en-US"/>
          </a:p>
          <a:p>
            <a:pPr marL="0" indent="0"/>
            <a:endParaRPr lang="en-US"/>
          </a:p>
          <a:p>
            <a:pPr marL="0" indent="0"/>
            <a:endParaRPr lang="en-US"/>
          </a:p>
          <a:p>
            <a:pPr marL="0" indent="0"/>
            <a:endParaRPr lang="en-US"/>
          </a:p>
        </p:txBody>
      </p:sp>
    </p:spTree>
    <p:extLst>
      <p:ext uri="{BB962C8B-B14F-4D97-AF65-F5344CB8AC3E}">
        <p14:creationId xmlns:p14="http://schemas.microsoft.com/office/powerpoint/2010/main" val="1860719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865806" y="643463"/>
            <a:ext cx="3706762" cy="1608124"/>
          </a:xfrm>
        </p:spPr>
        <p:txBody>
          <a:bodyPr vert="horz" lIns="91440" tIns="45720" rIns="91440" bIns="45720" rtlCol="0" anchor="ctr">
            <a:normAutofit/>
          </a:bodyPr>
          <a:lstStyle/>
          <a:p>
            <a:r>
              <a:rPr lang="en-US" dirty="0"/>
              <a:t>Types of questions </a:t>
            </a:r>
          </a:p>
        </p:txBody>
      </p:sp>
      <p:pic>
        <p:nvPicPr>
          <p:cNvPr id="8" name="Content Placeholder 7"/>
          <p:cNvPicPr>
            <a:picLocks noGrp="1" noChangeAspect="1"/>
          </p:cNvPicPr>
          <p:nvPr>
            <p:ph sz="half" idx="1"/>
          </p:nvPr>
        </p:nvPicPr>
        <p:blipFill>
          <a:blip r:embed="rId4"/>
          <a:stretch>
            <a:fillRect/>
          </a:stretch>
        </p:blipFill>
        <p:spPr>
          <a:xfrm>
            <a:off x="643464" y="652239"/>
            <a:ext cx="6897878" cy="556280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5" name="Content Placeholder 4"/>
          <p:cNvSpPr>
            <a:spLocks noGrp="1"/>
          </p:cNvSpPr>
          <p:nvPr>
            <p:ph sz="half" idx="2"/>
          </p:nvPr>
        </p:nvSpPr>
        <p:spPr>
          <a:xfrm>
            <a:off x="7865806" y="2251587"/>
            <a:ext cx="3706762" cy="3972232"/>
          </a:xfrm>
        </p:spPr>
        <p:txBody>
          <a:bodyPr vert="horz" lIns="91440" tIns="45720" rIns="91440" bIns="45720" rtlCol="0" anchor="ctr">
            <a:normAutofit/>
          </a:bodyPr>
          <a:lstStyle/>
          <a:p>
            <a:pPr marL="0" indent="0"/>
            <a:r>
              <a:rPr lang="en-US" b="1" u="sng" dirty="0"/>
              <a:t>The Metric question:</a:t>
            </a:r>
            <a:endParaRPr lang="en-US" b="1" u="sng"/>
          </a:p>
          <a:p>
            <a:pPr marL="0" indent="0"/>
            <a:r>
              <a:rPr lang="en-US" dirty="0"/>
              <a:t>Getting the customers to buy-in. Align the customers concerns and any potential solutions to what matters– time, quality, cost and output</a:t>
            </a:r>
            <a:endParaRPr lang="en-US"/>
          </a:p>
          <a:p>
            <a:r>
              <a:rPr lang="en-US"/>
              <a:t>What ideas/resources the customer is willing to provide?</a:t>
            </a:r>
          </a:p>
          <a:p>
            <a:r>
              <a:rPr lang="en-US"/>
              <a:t>How far along are you in the process?</a:t>
            </a:r>
          </a:p>
        </p:txBody>
      </p:sp>
    </p:spTree>
    <p:extLst>
      <p:ext uri="{BB962C8B-B14F-4D97-AF65-F5344CB8AC3E}">
        <p14:creationId xmlns:p14="http://schemas.microsoft.com/office/powerpoint/2010/main" val="3774392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865806" y="643463"/>
            <a:ext cx="3706762" cy="1608124"/>
          </a:xfrm>
        </p:spPr>
        <p:txBody>
          <a:bodyPr vert="horz" lIns="91440" tIns="45720" rIns="91440" bIns="45720" rtlCol="0" anchor="ctr">
            <a:normAutofit/>
          </a:bodyPr>
          <a:lstStyle/>
          <a:p>
            <a:r>
              <a:rPr lang="en-US" dirty="0"/>
              <a:t>Types of questions </a:t>
            </a:r>
          </a:p>
        </p:txBody>
      </p:sp>
      <p:pic>
        <p:nvPicPr>
          <p:cNvPr id="10" name="Content Placeholder 9"/>
          <p:cNvPicPr>
            <a:picLocks noGrp="1" noChangeAspect="1"/>
          </p:cNvPicPr>
          <p:nvPr>
            <p:ph sz="half" idx="1"/>
          </p:nvPr>
        </p:nvPicPr>
        <p:blipFill>
          <a:blip r:embed="rId4"/>
          <a:stretch>
            <a:fillRect/>
          </a:stretch>
        </p:blipFill>
        <p:spPr>
          <a:xfrm>
            <a:off x="643464" y="984894"/>
            <a:ext cx="6897878" cy="489749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9" name="Content Placeholder 8"/>
          <p:cNvSpPr>
            <a:spLocks noGrp="1"/>
          </p:cNvSpPr>
          <p:nvPr>
            <p:ph sz="half" idx="2"/>
          </p:nvPr>
        </p:nvSpPr>
        <p:spPr>
          <a:xfrm>
            <a:off x="7865806" y="2251587"/>
            <a:ext cx="3706762" cy="3972232"/>
          </a:xfrm>
        </p:spPr>
        <p:txBody>
          <a:bodyPr vert="horz" lIns="91440" tIns="45720" rIns="91440" bIns="45720" rtlCol="0" anchor="ctr">
            <a:normAutofit/>
          </a:bodyPr>
          <a:lstStyle/>
          <a:p>
            <a:r>
              <a:rPr lang="en-US" b="1" u="sng" dirty="0"/>
              <a:t>The Performance Gap question:</a:t>
            </a:r>
          </a:p>
          <a:p>
            <a:pPr marL="0" indent="0"/>
            <a:r>
              <a:rPr lang="en-US" dirty="0"/>
              <a:t>What is the potential solution here? What is the employee not doing that he should have been doing to bridge the gap?</a:t>
            </a:r>
            <a:endParaRPr lang="en-US"/>
          </a:p>
          <a:p>
            <a:r>
              <a:rPr lang="en-US"/>
              <a:t>What are the next steps involved?</a:t>
            </a:r>
          </a:p>
        </p:txBody>
      </p:sp>
    </p:spTree>
    <p:extLst>
      <p:ext uri="{BB962C8B-B14F-4D97-AF65-F5344CB8AC3E}">
        <p14:creationId xmlns:p14="http://schemas.microsoft.com/office/powerpoint/2010/main" val="1495811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865806" y="643463"/>
            <a:ext cx="3706762" cy="1608124"/>
          </a:xfrm>
        </p:spPr>
        <p:txBody>
          <a:bodyPr vert="horz" lIns="91440" tIns="45720" rIns="91440" bIns="45720" rtlCol="0" anchor="ctr">
            <a:normAutofit/>
          </a:bodyPr>
          <a:lstStyle/>
          <a:p>
            <a:r>
              <a:rPr lang="en-US" dirty="0"/>
              <a:t>Types of questions </a:t>
            </a:r>
          </a:p>
        </p:txBody>
      </p:sp>
      <p:pic>
        <p:nvPicPr>
          <p:cNvPr id="6" name="Content Placeholder 5"/>
          <p:cNvPicPr>
            <a:picLocks noGrp="1" noChangeAspect="1"/>
          </p:cNvPicPr>
          <p:nvPr>
            <p:ph sz="half" idx="1"/>
          </p:nvPr>
        </p:nvPicPr>
        <p:blipFill>
          <a:blip r:embed="rId4"/>
          <a:stretch>
            <a:fillRect/>
          </a:stretch>
        </p:blipFill>
        <p:spPr>
          <a:xfrm>
            <a:off x="1025613" y="643463"/>
            <a:ext cx="6133580" cy="558035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5" name="Content Placeholder 4"/>
          <p:cNvSpPr>
            <a:spLocks noGrp="1"/>
          </p:cNvSpPr>
          <p:nvPr>
            <p:ph sz="half" idx="2"/>
          </p:nvPr>
        </p:nvSpPr>
        <p:spPr>
          <a:xfrm>
            <a:off x="7865806" y="2251587"/>
            <a:ext cx="3706762" cy="3972232"/>
          </a:xfrm>
        </p:spPr>
        <p:txBody>
          <a:bodyPr vert="horz" lIns="91440" tIns="45720" rIns="91440" bIns="45720" rtlCol="0" anchor="ctr">
            <a:normAutofit/>
          </a:bodyPr>
          <a:lstStyle/>
          <a:p>
            <a:pPr marL="0" indent="0"/>
            <a:r>
              <a:rPr lang="en-US" b="1" u="sng" dirty="0"/>
              <a:t>The Timing question:</a:t>
            </a:r>
            <a:endParaRPr lang="en-US" b="1" u="sng"/>
          </a:p>
          <a:p>
            <a:pPr marL="0" indent="0"/>
            <a:r>
              <a:rPr lang="en-US" dirty="0"/>
              <a:t>The longer the problem persist the more likely it is to occur. Gain valuable insight to the timing of the problem.</a:t>
            </a:r>
            <a:endParaRPr lang="en-US"/>
          </a:p>
          <a:p>
            <a:r>
              <a:rPr lang="en-US"/>
              <a:t>What steps have been made to rectify the issue?</a:t>
            </a:r>
          </a:p>
          <a:p>
            <a:r>
              <a:rPr lang="en-US"/>
              <a:t>What are the procedures involved?</a:t>
            </a:r>
          </a:p>
        </p:txBody>
      </p:sp>
    </p:spTree>
    <p:extLst>
      <p:ext uri="{BB962C8B-B14F-4D97-AF65-F5344CB8AC3E}">
        <p14:creationId xmlns:p14="http://schemas.microsoft.com/office/powerpoint/2010/main" val="2558687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5219699" cy="1456267"/>
          </a:xfrm>
        </p:spPr>
        <p:txBody>
          <a:bodyPr vert="horz" lIns="91440" tIns="45720" rIns="91440" bIns="45720" rtlCol="0" anchor="ctr">
            <a:normAutofit/>
          </a:bodyPr>
          <a:lstStyle/>
          <a:p>
            <a:r>
              <a:rPr lang="en-US" dirty="0"/>
              <a:t>Types of questions</a:t>
            </a:r>
          </a:p>
        </p:txBody>
      </p:sp>
      <p:sp>
        <p:nvSpPr>
          <p:cNvPr id="5" name="Content Placeholder 4"/>
          <p:cNvSpPr>
            <a:spLocks noGrp="1"/>
          </p:cNvSpPr>
          <p:nvPr>
            <p:ph sz="half" idx="2"/>
          </p:nvPr>
        </p:nvSpPr>
        <p:spPr>
          <a:xfrm>
            <a:off x="685801" y="2142067"/>
            <a:ext cx="5219699" cy="3649133"/>
          </a:xfrm>
        </p:spPr>
        <p:txBody>
          <a:bodyPr vert="horz" lIns="91440" tIns="45720" rIns="91440" bIns="45720" rtlCol="0" anchor="ctr">
            <a:normAutofit/>
          </a:bodyPr>
          <a:lstStyle/>
          <a:p>
            <a:pPr marL="0" indent="0"/>
            <a:r>
              <a:rPr lang="en-US" b="1" u="sng" dirty="0"/>
              <a:t>The Scoping question:</a:t>
            </a:r>
            <a:endParaRPr lang="en-US" b="1" u="sng"/>
          </a:p>
          <a:p>
            <a:pPr marL="0" indent="0"/>
            <a:r>
              <a:rPr lang="en-US" dirty="0"/>
              <a:t>You need to be able to understand the size and impact of the customer’s needs.</a:t>
            </a:r>
            <a:endParaRPr lang="en-US"/>
          </a:p>
          <a:p>
            <a:r>
              <a:rPr lang="en-US"/>
              <a:t>How has this affected you financially?</a:t>
            </a:r>
          </a:p>
          <a:p>
            <a:r>
              <a:rPr lang="en-US"/>
              <a:t>How much or what do you think you will need?</a:t>
            </a:r>
          </a:p>
          <a:p>
            <a:endParaRPr lang="en-US"/>
          </a:p>
          <a:p>
            <a:pPr marL="0" indent="0"/>
            <a:endParaRPr lang="en-US"/>
          </a:p>
        </p:txBody>
      </p:sp>
      <p:pic>
        <p:nvPicPr>
          <p:cNvPr id="4" name="Content Placeholder 3"/>
          <p:cNvPicPr>
            <a:picLocks noGrp="1" noChangeAspect="1"/>
          </p:cNvPicPr>
          <p:nvPr>
            <p:ph sz="half" idx="1"/>
          </p:nvPr>
        </p:nvPicPr>
        <p:blipFill rotWithShape="1">
          <a:blip r:embed="rId4"/>
          <a:srcRect r="1" b="13567"/>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37957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865806" y="643463"/>
            <a:ext cx="3706762" cy="1608124"/>
          </a:xfrm>
        </p:spPr>
        <p:txBody>
          <a:bodyPr vert="horz" lIns="91440" tIns="45720" rIns="91440" bIns="45720" rtlCol="0" anchor="ctr">
            <a:normAutofit/>
          </a:bodyPr>
          <a:lstStyle/>
          <a:p>
            <a:r>
              <a:rPr lang="en-US" dirty="0"/>
              <a:t>Types of questions</a:t>
            </a:r>
          </a:p>
        </p:txBody>
      </p:sp>
      <p:pic>
        <p:nvPicPr>
          <p:cNvPr id="6" name="Content Placeholder 5"/>
          <p:cNvPicPr>
            <a:picLocks noGrp="1" noChangeAspect="1"/>
          </p:cNvPicPr>
          <p:nvPr>
            <p:ph sz="half" idx="1"/>
          </p:nvPr>
        </p:nvPicPr>
        <p:blipFill rotWithShape="1">
          <a:blip r:embed="rId4"/>
          <a:srcRect r="4689"/>
          <a:stretch/>
        </p:blipFill>
        <p:spPr>
          <a:xfrm>
            <a:off x="1055307" y="643463"/>
            <a:ext cx="6074192" cy="558035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5" name="Content Placeholder 4"/>
          <p:cNvSpPr>
            <a:spLocks noGrp="1"/>
          </p:cNvSpPr>
          <p:nvPr>
            <p:ph sz="half" idx="2"/>
          </p:nvPr>
        </p:nvSpPr>
        <p:spPr>
          <a:xfrm>
            <a:off x="7865806" y="2251587"/>
            <a:ext cx="3706762" cy="3972232"/>
          </a:xfrm>
        </p:spPr>
        <p:txBody>
          <a:bodyPr vert="horz" lIns="91440" tIns="45720" rIns="91440" bIns="45720" rtlCol="0" anchor="ctr">
            <a:normAutofit/>
          </a:bodyPr>
          <a:lstStyle/>
          <a:p>
            <a:pPr marL="0" indent="0"/>
            <a:r>
              <a:rPr lang="en-US" b="1" u="sng"/>
              <a:t>The Location question:</a:t>
            </a:r>
          </a:p>
          <a:p>
            <a:pPr marL="0" indent="0"/>
            <a:r>
              <a:rPr lang="en-US"/>
              <a:t>The concern/issue/problem does not necessarily occur at one specific location or department within the business. </a:t>
            </a:r>
          </a:p>
          <a:p>
            <a:r>
              <a:rPr lang="en-US"/>
              <a:t>What department throughout the bank can resolve this issue?</a:t>
            </a:r>
          </a:p>
          <a:p>
            <a:r>
              <a:rPr lang="en-US"/>
              <a:t>To whom should the customer be directed to?</a:t>
            </a:r>
          </a:p>
          <a:p>
            <a:pPr marL="0" indent="0"/>
            <a:endParaRPr lang="en-US"/>
          </a:p>
        </p:txBody>
      </p:sp>
    </p:spTree>
    <p:extLst>
      <p:ext uri="{BB962C8B-B14F-4D97-AF65-F5344CB8AC3E}">
        <p14:creationId xmlns:p14="http://schemas.microsoft.com/office/powerpoint/2010/main" val="1334457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4955458" y="639097"/>
            <a:ext cx="6593075" cy="1612490"/>
          </a:xfrm>
        </p:spPr>
        <p:txBody>
          <a:bodyPr vert="horz" lIns="91440" tIns="45720" rIns="91440" bIns="45720" rtlCol="0" anchor="ctr">
            <a:normAutofit/>
          </a:bodyPr>
          <a:lstStyle/>
          <a:p>
            <a:r>
              <a:rPr lang="en-US" dirty="0"/>
              <a:t>Types of questions</a:t>
            </a:r>
          </a:p>
        </p:txBody>
      </p:sp>
      <p:pic>
        <p:nvPicPr>
          <p:cNvPr id="4" name="Content Placeholder 3"/>
          <p:cNvPicPr>
            <a:picLocks noGrp="1" noChangeAspect="1"/>
          </p:cNvPicPr>
          <p:nvPr>
            <p:ph sz="half" idx="1"/>
          </p:nvPr>
        </p:nvPicPr>
        <p:blipFill rotWithShape="1">
          <a:blip r:embed="rId4"/>
          <a:stretch/>
        </p:blipFill>
        <p:spPr>
          <a:xfrm>
            <a:off x="783665" y="639097"/>
            <a:ext cx="3716959" cy="557543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5" name="Content Placeholder 4"/>
          <p:cNvSpPr>
            <a:spLocks noGrp="1"/>
          </p:cNvSpPr>
          <p:nvPr>
            <p:ph sz="half" idx="2"/>
          </p:nvPr>
        </p:nvSpPr>
        <p:spPr>
          <a:xfrm>
            <a:off x="4955458" y="2251587"/>
            <a:ext cx="6593075" cy="3972232"/>
          </a:xfrm>
        </p:spPr>
        <p:txBody>
          <a:bodyPr vert="horz" lIns="91440" tIns="45720" rIns="91440" bIns="45720" rtlCol="0" anchor="ctr">
            <a:normAutofit/>
          </a:bodyPr>
          <a:lstStyle/>
          <a:p>
            <a:pPr marL="0" indent="0"/>
            <a:r>
              <a:rPr lang="en-US" b="1" u="sng" dirty="0"/>
              <a:t>The Closing question:</a:t>
            </a:r>
            <a:endParaRPr lang="en-US" b="1" u="sng"/>
          </a:p>
          <a:p>
            <a:pPr marL="0" indent="0"/>
            <a:r>
              <a:rPr lang="en-US" dirty="0"/>
              <a:t>To obtain information not shared by the customer that can be relevant to assisting and delivering customer needs</a:t>
            </a:r>
            <a:endParaRPr lang="en-US"/>
          </a:p>
          <a:p>
            <a:r>
              <a:rPr lang="en-US"/>
              <a:t>Is there anything else you could think of that may be related to this issue?</a:t>
            </a:r>
          </a:p>
          <a:p>
            <a:r>
              <a:rPr lang="en-US"/>
              <a:t>Is there anything else that I should know before I proceed?</a:t>
            </a:r>
          </a:p>
          <a:p>
            <a:pPr marL="0" indent="0"/>
            <a:endParaRPr lang="en-US"/>
          </a:p>
        </p:txBody>
      </p:sp>
    </p:spTree>
    <p:extLst>
      <p:ext uri="{BB962C8B-B14F-4D97-AF65-F5344CB8AC3E}">
        <p14:creationId xmlns:p14="http://schemas.microsoft.com/office/powerpoint/2010/main" val="278744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7135" y="344055"/>
            <a:ext cx="2702984" cy="523220"/>
          </a:xfrm>
          <a:prstGeom prst="rect">
            <a:avLst/>
          </a:prstGeom>
        </p:spPr>
        <p:txBody>
          <a:bodyPr wrap="none">
            <a:spAutoFit/>
          </a:bodyPr>
          <a:lstStyle/>
          <a:p>
            <a:pPr algn="ctr"/>
            <a:r>
              <a:rPr lang="en-US" sz="2800" spc="300" dirty="0">
                <a:ln w="0"/>
                <a:solidFill>
                  <a:schemeClr val="bg1">
                    <a:lumMod val="65000"/>
                  </a:schemeClr>
                </a:solidFill>
                <a:effectLst>
                  <a:outerShdw blurRad="38100" dist="19050" dir="2700000" algn="tl" rotWithShape="0">
                    <a:schemeClr val="dk1">
                      <a:alpha val="40000"/>
                    </a:schemeClr>
                  </a:outerShdw>
                </a:effectLst>
              </a:rPr>
              <a:t>AGREEABLE</a:t>
            </a:r>
          </a:p>
        </p:txBody>
      </p:sp>
      <p:sp>
        <p:nvSpPr>
          <p:cNvPr id="4" name="Rectangle 3"/>
          <p:cNvSpPr/>
          <p:nvPr/>
        </p:nvSpPr>
        <p:spPr>
          <a:xfrm>
            <a:off x="586261" y="531202"/>
            <a:ext cx="696024" cy="4575613"/>
          </a:xfrm>
          <a:prstGeom prst="rect">
            <a:avLst/>
          </a:prstGeom>
          <a:noFill/>
        </p:spPr>
        <p:txBody>
          <a:bodyPr vert="wordArtVert" wrap="none" lIns="91440" tIns="45720" rIns="91440" bIns="45720">
            <a:spAutoFit/>
          </a:bodyPr>
          <a:lstStyle/>
          <a:p>
            <a:pPr algn="ctr"/>
            <a:r>
              <a:rPr lang="en-US" sz="2800" b="0" cap="none" spc="-100" dirty="0">
                <a:ln w="0"/>
                <a:solidFill>
                  <a:schemeClr val="accent1">
                    <a:lumMod val="50000"/>
                  </a:schemeClr>
                </a:solidFill>
                <a:effectLst>
                  <a:outerShdw blurRad="38100" dist="19050" dir="2700000" algn="tl" rotWithShape="0">
                    <a:schemeClr val="dk1">
                      <a:alpha val="40000"/>
                    </a:schemeClr>
                  </a:outerShdw>
                </a:effectLst>
              </a:rPr>
              <a:t>GGRESS</a:t>
            </a:r>
            <a:r>
              <a:rPr lang="en-US" sz="2800" b="0" cap="none" spc="-100" dirty="0">
                <a:ln w="0"/>
                <a:solidFill>
                  <a:schemeClr val="accent1">
                    <a:lumMod val="75000"/>
                  </a:schemeClr>
                </a:solidFill>
                <a:effectLst>
                  <a:outerShdw blurRad="38100" dist="19050" dir="2700000" algn="tl" rotWithShape="0">
                    <a:schemeClr val="dk1">
                      <a:alpha val="40000"/>
                    </a:schemeClr>
                  </a:outerShdw>
                </a:effectLst>
              </a:rPr>
              <a:t>I</a:t>
            </a:r>
            <a:r>
              <a:rPr lang="en-US" sz="2800" b="0" cap="none" spc="-100" dirty="0">
                <a:ln w="0"/>
                <a:solidFill>
                  <a:schemeClr val="accent1">
                    <a:lumMod val="50000"/>
                  </a:schemeClr>
                </a:solidFill>
                <a:effectLst>
                  <a:outerShdw blurRad="38100" dist="19050" dir="2700000" algn="tl" rotWithShape="0">
                    <a:schemeClr val="dk1">
                      <a:alpha val="40000"/>
                    </a:schemeClr>
                  </a:outerShdw>
                </a:effectLst>
              </a:rPr>
              <a:t>VE</a:t>
            </a:r>
          </a:p>
        </p:txBody>
      </p:sp>
      <p:sp>
        <p:nvSpPr>
          <p:cNvPr id="5" name="Rectangle 4"/>
          <p:cNvSpPr/>
          <p:nvPr/>
        </p:nvSpPr>
        <p:spPr>
          <a:xfrm>
            <a:off x="2481091" y="723706"/>
            <a:ext cx="652679" cy="1913088"/>
          </a:xfrm>
          <a:prstGeom prst="rect">
            <a:avLst/>
          </a:prstGeom>
          <a:noFill/>
        </p:spPr>
        <p:txBody>
          <a:bodyPr vert="wordArtVert" wrap="none" lIns="91440" tIns="45720" rIns="91440" bIns="45720">
            <a:spAutoFit/>
          </a:bodyPr>
          <a:lstStyle/>
          <a:p>
            <a:pPr algn="ctr"/>
            <a:r>
              <a:rPr lang="en-US" sz="2800" b="0" cap="none" spc="-100" dirty="0">
                <a:ln w="0"/>
                <a:solidFill>
                  <a:schemeClr val="bg1">
                    <a:lumMod val="65000"/>
                  </a:schemeClr>
                </a:solidFill>
                <a:effectLst>
                  <a:outerShdw blurRad="38100" dist="19050" dir="2700000" algn="tl" rotWithShape="0">
                    <a:schemeClr val="dk1">
                      <a:alpha val="40000"/>
                    </a:schemeClr>
                  </a:outerShdw>
                </a:effectLst>
              </a:rPr>
              <a:t>AGER</a:t>
            </a:r>
          </a:p>
        </p:txBody>
      </p:sp>
      <p:sp>
        <p:nvSpPr>
          <p:cNvPr id="6" name="Rectangle 5"/>
          <p:cNvSpPr/>
          <p:nvPr/>
        </p:nvSpPr>
        <p:spPr>
          <a:xfrm>
            <a:off x="974979" y="3607853"/>
            <a:ext cx="2262158" cy="523220"/>
          </a:xfrm>
          <a:prstGeom prst="rect">
            <a:avLst/>
          </a:prstGeom>
        </p:spPr>
        <p:txBody>
          <a:bodyPr wrap="none">
            <a:spAutoFit/>
          </a:bodyPr>
          <a:lstStyle/>
          <a:p>
            <a:pPr algn="ctr"/>
            <a:r>
              <a:rPr lang="en-US" sz="2800" spc="300" dirty="0">
                <a:ln w="0"/>
                <a:solidFill>
                  <a:schemeClr val="accent1">
                    <a:lumMod val="75000"/>
                  </a:schemeClr>
                </a:solidFill>
                <a:effectLst>
                  <a:outerShdw blurRad="38100" dist="19050" dir="2700000" algn="tl" rotWithShape="0">
                    <a:schemeClr val="dk1">
                      <a:alpha val="40000"/>
                    </a:schemeClr>
                  </a:outerShdw>
                </a:effectLst>
              </a:rPr>
              <a:t>NQUISITIVE</a:t>
            </a:r>
          </a:p>
        </p:txBody>
      </p:sp>
      <p:sp>
        <p:nvSpPr>
          <p:cNvPr id="7" name="Rectangle 6"/>
          <p:cNvSpPr/>
          <p:nvPr/>
        </p:nvSpPr>
        <p:spPr>
          <a:xfrm>
            <a:off x="2893403" y="2226358"/>
            <a:ext cx="918842" cy="523220"/>
          </a:xfrm>
          <a:prstGeom prst="rect">
            <a:avLst/>
          </a:prstGeom>
        </p:spPr>
        <p:txBody>
          <a:bodyPr wrap="none">
            <a:spAutoFit/>
          </a:bodyPr>
          <a:lstStyle/>
          <a:p>
            <a:pPr algn="ctr"/>
            <a:r>
              <a:rPr lang="en-US" sz="2800" spc="300" dirty="0">
                <a:ln w="0"/>
                <a:effectLst>
                  <a:outerShdw blurRad="38100" dist="19050" dir="2700000" algn="tl" rotWithShape="0">
                    <a:schemeClr val="dk1">
                      <a:alpha val="40000"/>
                    </a:schemeClr>
                  </a:outerShdw>
                </a:effectLst>
              </a:rPr>
              <a:t>ICH</a:t>
            </a:r>
          </a:p>
        </p:txBody>
      </p:sp>
      <p:sp>
        <p:nvSpPr>
          <p:cNvPr id="9" name="Rectangle 8"/>
          <p:cNvSpPr/>
          <p:nvPr/>
        </p:nvSpPr>
        <p:spPr>
          <a:xfrm>
            <a:off x="3878273" y="300970"/>
            <a:ext cx="652679" cy="1002710"/>
          </a:xfrm>
          <a:prstGeom prst="rect">
            <a:avLst/>
          </a:prstGeom>
          <a:noFill/>
        </p:spPr>
        <p:txBody>
          <a:bodyPr vert="wordArtVert" wrap="none" lIns="91440" tIns="45720" rIns="91440" bIns="45720">
            <a:spAutoFit/>
          </a:bodyPr>
          <a:lstStyle/>
          <a:p>
            <a:pPr algn="ctr"/>
            <a:r>
              <a:rPr lang="en-US" sz="2800" b="0" cap="none" spc="-100" dirty="0">
                <a:ln w="0"/>
                <a:solidFill>
                  <a:schemeClr val="accent1">
                    <a:lumMod val="50000"/>
                  </a:schemeClr>
                </a:solidFill>
                <a:effectLst>
                  <a:outerShdw blurRad="38100" dist="19050" dir="2700000" algn="tl" rotWithShape="0">
                    <a:schemeClr val="dk1">
                      <a:alpha val="40000"/>
                    </a:schemeClr>
                  </a:outerShdw>
                </a:effectLst>
              </a:rPr>
              <a:t>S</a:t>
            </a:r>
            <a:r>
              <a:rPr lang="en-US" sz="2800" b="0" cap="none" spc="-100" dirty="0">
                <a:ln w="0"/>
                <a:solidFill>
                  <a:schemeClr val="bg1">
                    <a:lumMod val="65000"/>
                  </a:schemeClr>
                </a:solidFill>
                <a:effectLst>
                  <a:outerShdw blurRad="38100" dist="19050" dir="2700000" algn="tl" rotWithShape="0">
                    <a:schemeClr val="dk1">
                      <a:alpha val="40000"/>
                    </a:schemeClr>
                  </a:outerShdw>
                </a:effectLst>
              </a:rPr>
              <a:t>H</a:t>
            </a:r>
          </a:p>
        </p:txBody>
      </p:sp>
      <p:sp>
        <p:nvSpPr>
          <p:cNvPr id="10" name="Rectangle 9"/>
          <p:cNvSpPr/>
          <p:nvPr/>
        </p:nvSpPr>
        <p:spPr>
          <a:xfrm>
            <a:off x="2816865" y="1229270"/>
            <a:ext cx="1673856" cy="523220"/>
          </a:xfrm>
          <a:prstGeom prst="rect">
            <a:avLst/>
          </a:prstGeom>
        </p:spPr>
        <p:txBody>
          <a:bodyPr wrap="none">
            <a:spAutoFit/>
          </a:bodyPr>
          <a:lstStyle/>
          <a:p>
            <a:pPr algn="ctr"/>
            <a:r>
              <a:rPr lang="en-US" sz="2800" spc="300" dirty="0">
                <a:ln w="0"/>
                <a:solidFill>
                  <a:schemeClr val="accent1">
                    <a:lumMod val="50000"/>
                  </a:schemeClr>
                </a:solidFill>
                <a:effectLst>
                  <a:outerShdw blurRad="38100" dist="19050" dir="2700000" algn="tl" rotWithShape="0">
                    <a:schemeClr val="dk1">
                      <a:alpha val="40000"/>
                    </a:schemeClr>
                  </a:outerShdw>
                </a:effectLst>
              </a:rPr>
              <a:t>RUMPY</a:t>
            </a:r>
          </a:p>
        </p:txBody>
      </p:sp>
      <p:sp>
        <p:nvSpPr>
          <p:cNvPr id="11" name="Rectangle 10"/>
          <p:cNvSpPr/>
          <p:nvPr/>
        </p:nvSpPr>
        <p:spPr>
          <a:xfrm>
            <a:off x="1569124" y="715722"/>
            <a:ext cx="652679" cy="2361801"/>
          </a:xfrm>
          <a:prstGeom prst="rect">
            <a:avLst/>
          </a:prstGeom>
          <a:noFill/>
        </p:spPr>
        <p:txBody>
          <a:bodyPr vert="wordArtVert" wrap="none" lIns="91440" tIns="45720" rIns="91440" bIns="45720">
            <a:spAutoFit/>
          </a:bodyPr>
          <a:lstStyle/>
          <a:p>
            <a:pPr algn="ctr"/>
            <a:r>
              <a:rPr lang="en-US" sz="2800" b="0" cap="none" spc="-100" dirty="0">
                <a:ln w="0"/>
                <a:solidFill>
                  <a:schemeClr val="tx1"/>
                </a:solidFill>
                <a:effectLst>
                  <a:outerShdw blurRad="38100" dist="19050" dir="2700000" algn="tl" rotWithShape="0">
                    <a:schemeClr val="dk1">
                      <a:alpha val="40000"/>
                    </a:schemeClr>
                  </a:outerShdw>
                </a:effectLst>
              </a:rPr>
              <a:t>XPERT</a:t>
            </a:r>
          </a:p>
        </p:txBody>
      </p:sp>
      <p:sp>
        <p:nvSpPr>
          <p:cNvPr id="12" name="Rectangle 11"/>
          <p:cNvSpPr/>
          <p:nvPr/>
        </p:nvSpPr>
        <p:spPr>
          <a:xfrm>
            <a:off x="1593726" y="3801442"/>
            <a:ext cx="696024" cy="2585003"/>
          </a:xfrm>
          <a:prstGeom prst="rect">
            <a:avLst/>
          </a:prstGeom>
          <a:noFill/>
        </p:spPr>
        <p:txBody>
          <a:bodyPr vert="wordArtVert" wrap="none" lIns="91440" tIns="45720" rIns="91440" bIns="45720">
            <a:spAutoFit/>
          </a:bodyPr>
          <a:lstStyle/>
          <a:p>
            <a:pPr algn="ctr"/>
            <a:r>
              <a:rPr lang="en-US" sz="2800" b="0" cap="none" spc="-100" dirty="0">
                <a:ln w="0"/>
                <a:solidFill>
                  <a:schemeClr val="tx1"/>
                </a:solidFill>
                <a:effectLst>
                  <a:outerShdw blurRad="38100" dist="19050" dir="2700000" algn="tl" rotWithShape="0">
                    <a:schemeClr val="dk1">
                      <a:alpha val="40000"/>
                    </a:schemeClr>
                  </a:outerShdw>
                </a:effectLst>
              </a:rPr>
              <a:t>N</a:t>
            </a:r>
            <a:r>
              <a:rPr lang="en-US" sz="2800" b="0" cap="none" spc="-100" dirty="0">
                <a:ln w="0"/>
                <a:solidFill>
                  <a:schemeClr val="accent1">
                    <a:lumMod val="75000"/>
                  </a:schemeClr>
                </a:solidFill>
                <a:effectLst>
                  <a:outerShdw blurRad="38100" dist="19050" dir="2700000" algn="tl" rotWithShape="0">
                    <a:schemeClr val="dk1">
                      <a:alpha val="40000"/>
                    </a:schemeClr>
                  </a:outerShdw>
                </a:effectLst>
              </a:rPr>
              <a:t>T</a:t>
            </a:r>
            <a:r>
              <a:rPr lang="en-US" sz="2800" b="0" cap="none" spc="-100" dirty="0">
                <a:ln w="0"/>
                <a:solidFill>
                  <a:schemeClr val="tx1"/>
                </a:solidFill>
                <a:effectLst>
                  <a:outerShdw blurRad="38100" dist="19050" dir="2700000" algn="tl" rotWithShape="0">
                    <a:schemeClr val="dk1">
                      <a:alpha val="40000"/>
                    </a:schemeClr>
                  </a:outerShdw>
                </a:effectLst>
              </a:rPr>
              <a:t>EN</a:t>
            </a:r>
            <a:r>
              <a:rPr lang="en-US" sz="2800" b="0" cap="none" spc="-100" dirty="0">
                <a:ln w="0"/>
                <a:solidFill>
                  <a:schemeClr val="bg1">
                    <a:lumMod val="50000"/>
                  </a:schemeClr>
                </a:solidFill>
                <a:effectLst>
                  <a:outerShdw blurRad="38100" dist="19050" dir="2700000" algn="tl" rotWithShape="0">
                    <a:schemeClr val="dk1">
                      <a:alpha val="40000"/>
                    </a:schemeClr>
                  </a:outerShdw>
                </a:effectLst>
              </a:rPr>
              <a:t>T</a:t>
            </a:r>
          </a:p>
        </p:txBody>
      </p:sp>
      <p:sp>
        <p:nvSpPr>
          <p:cNvPr id="13" name="Rectangle 12"/>
          <p:cNvSpPr/>
          <p:nvPr/>
        </p:nvSpPr>
        <p:spPr>
          <a:xfrm>
            <a:off x="1865178" y="5863225"/>
            <a:ext cx="2069797" cy="523220"/>
          </a:xfrm>
          <a:prstGeom prst="rect">
            <a:avLst/>
          </a:prstGeom>
        </p:spPr>
        <p:txBody>
          <a:bodyPr wrap="none">
            <a:spAutoFit/>
          </a:bodyPr>
          <a:lstStyle/>
          <a:p>
            <a:pPr algn="ctr"/>
            <a:r>
              <a:rPr lang="en-US" sz="2800" spc="300" dirty="0">
                <a:ln w="0"/>
                <a:solidFill>
                  <a:schemeClr val="bg1">
                    <a:lumMod val="50000"/>
                  </a:schemeClr>
                </a:solidFill>
                <a:effectLst>
                  <a:outerShdw blurRad="38100" dist="19050" dir="2700000" algn="tl" rotWithShape="0">
                    <a:schemeClr val="dk1">
                      <a:alpha val="40000"/>
                    </a:schemeClr>
                  </a:outerShdw>
                </a:effectLst>
              </a:rPr>
              <a:t>RUSTING</a:t>
            </a:r>
          </a:p>
        </p:txBody>
      </p:sp>
      <p:sp>
        <p:nvSpPr>
          <p:cNvPr id="14" name="Rectangle 13"/>
          <p:cNvSpPr/>
          <p:nvPr/>
        </p:nvSpPr>
        <p:spPr>
          <a:xfrm>
            <a:off x="2025080" y="4403829"/>
            <a:ext cx="2395207" cy="523220"/>
          </a:xfrm>
          <a:prstGeom prst="rect">
            <a:avLst/>
          </a:prstGeom>
        </p:spPr>
        <p:txBody>
          <a:bodyPr wrap="none">
            <a:spAutoFit/>
          </a:bodyPr>
          <a:lstStyle/>
          <a:p>
            <a:pPr algn="ctr"/>
            <a:r>
              <a:rPr lang="en-US" sz="2800" spc="300" dirty="0">
                <a:ln w="0"/>
                <a:solidFill>
                  <a:schemeClr val="accent1">
                    <a:lumMod val="75000"/>
                  </a:schemeClr>
                </a:solidFill>
                <a:effectLst>
                  <a:outerShdw blurRad="38100" dist="19050" dir="2700000" algn="tl" rotWithShape="0">
                    <a:schemeClr val="dk1">
                      <a:alpha val="40000"/>
                    </a:schemeClr>
                  </a:outerShdw>
                </a:effectLst>
              </a:rPr>
              <a:t>HOUGHTFUL</a:t>
            </a:r>
          </a:p>
        </p:txBody>
      </p:sp>
      <p:sp>
        <p:nvSpPr>
          <p:cNvPr id="15" name="Rectangle 14"/>
          <p:cNvSpPr/>
          <p:nvPr/>
        </p:nvSpPr>
        <p:spPr>
          <a:xfrm>
            <a:off x="4291795" y="866111"/>
            <a:ext cx="1603728" cy="523220"/>
          </a:xfrm>
          <a:prstGeom prst="rect">
            <a:avLst/>
          </a:prstGeom>
        </p:spPr>
        <p:txBody>
          <a:bodyPr wrap="square">
            <a:spAutoFit/>
          </a:bodyPr>
          <a:lstStyle/>
          <a:p>
            <a:pPr algn="ctr"/>
            <a:r>
              <a:rPr lang="en-US" sz="2800" spc="300" dirty="0">
                <a:ln w="0"/>
                <a:solidFill>
                  <a:schemeClr val="bg1">
                    <a:lumMod val="65000"/>
                  </a:schemeClr>
                </a:solidFill>
                <a:effectLst>
                  <a:outerShdw blurRad="38100" dist="19050" dir="2700000" algn="tl" rotWithShape="0">
                    <a:schemeClr val="dk1">
                      <a:alpha val="40000"/>
                    </a:schemeClr>
                  </a:outerShdw>
                </a:effectLst>
              </a:rPr>
              <a:t>A S T Y</a:t>
            </a:r>
          </a:p>
        </p:txBody>
      </p:sp>
      <p:sp>
        <p:nvSpPr>
          <p:cNvPr id="16" name="Rectangle 15"/>
          <p:cNvSpPr/>
          <p:nvPr/>
        </p:nvSpPr>
        <p:spPr>
          <a:xfrm>
            <a:off x="5285281" y="1300135"/>
            <a:ext cx="652679" cy="1913088"/>
          </a:xfrm>
          <a:prstGeom prst="rect">
            <a:avLst/>
          </a:prstGeom>
          <a:noFill/>
        </p:spPr>
        <p:txBody>
          <a:bodyPr vert="wordArtVert" wrap="none" lIns="91440" tIns="45720" rIns="91440" bIns="45720">
            <a:spAutoFit/>
          </a:bodyPr>
          <a:lstStyle/>
          <a:p>
            <a:pPr algn="ctr"/>
            <a:r>
              <a:rPr lang="en-US" sz="2800" b="0" cap="none" spc="-100" dirty="0">
                <a:ln w="0"/>
                <a:solidFill>
                  <a:schemeClr val="tx1"/>
                </a:solidFill>
                <a:effectLst>
                  <a:outerShdw blurRad="38100" dist="19050" dir="2700000" algn="tl" rotWithShape="0">
                    <a:schemeClr val="dk1">
                      <a:alpha val="40000"/>
                    </a:schemeClr>
                  </a:outerShdw>
                </a:effectLst>
              </a:rPr>
              <a:t>OU</a:t>
            </a:r>
            <a:r>
              <a:rPr lang="en-US" sz="2800" b="0" cap="none" spc="-100" dirty="0">
                <a:ln w="0"/>
                <a:solidFill>
                  <a:schemeClr val="bg1">
                    <a:lumMod val="65000"/>
                  </a:schemeClr>
                </a:solidFill>
                <a:effectLst>
                  <a:outerShdw blurRad="38100" dist="19050" dir="2700000" algn="tl" rotWithShape="0">
                    <a:schemeClr val="dk1">
                      <a:alpha val="40000"/>
                    </a:schemeClr>
                  </a:outerShdw>
                </a:effectLst>
              </a:rPr>
              <a:t>N</a:t>
            </a:r>
            <a:r>
              <a:rPr lang="en-US" sz="2800" b="0" cap="none" spc="-100" dirty="0">
                <a:ln w="0"/>
                <a:solidFill>
                  <a:schemeClr val="tx1"/>
                </a:solidFill>
                <a:effectLst>
                  <a:outerShdw blurRad="38100" dist="19050" dir="2700000" algn="tl" rotWithShape="0">
                    <a:schemeClr val="dk1">
                      <a:alpha val="40000"/>
                    </a:schemeClr>
                  </a:outerShdw>
                </a:effectLst>
              </a:rPr>
              <a:t>G</a:t>
            </a:r>
          </a:p>
        </p:txBody>
      </p:sp>
      <p:sp>
        <p:nvSpPr>
          <p:cNvPr id="17" name="Rectangle 16"/>
          <p:cNvSpPr/>
          <p:nvPr/>
        </p:nvSpPr>
        <p:spPr>
          <a:xfrm>
            <a:off x="4155616" y="2501278"/>
            <a:ext cx="696024" cy="2540825"/>
          </a:xfrm>
          <a:prstGeom prst="rect">
            <a:avLst/>
          </a:prstGeom>
          <a:noFill/>
        </p:spPr>
        <p:txBody>
          <a:bodyPr vert="wordArtVert" wrap="none" lIns="91440" tIns="45720" rIns="91440" bIns="45720">
            <a:spAutoFit/>
          </a:bodyPr>
          <a:lstStyle/>
          <a:p>
            <a:pPr algn="ctr"/>
            <a:r>
              <a:rPr lang="en-US" sz="2800" b="0" cap="none" spc="-100" dirty="0">
                <a:ln w="0"/>
                <a:solidFill>
                  <a:schemeClr val="tx1"/>
                </a:solidFill>
                <a:effectLst>
                  <a:outerShdw blurRad="38100" dist="19050" dir="2700000" algn="tl" rotWithShape="0">
                    <a:schemeClr val="dk1">
                      <a:alpha val="40000"/>
                    </a:schemeClr>
                  </a:outerShdw>
                </a:effectLst>
              </a:rPr>
              <a:t>LO</a:t>
            </a:r>
            <a:r>
              <a:rPr lang="en-US" sz="2800" b="0" cap="none" spc="-100" dirty="0">
                <a:ln w="0"/>
                <a:solidFill>
                  <a:schemeClr val="bg1">
                    <a:lumMod val="50000"/>
                  </a:schemeClr>
                </a:solidFill>
                <a:effectLst>
                  <a:outerShdw blurRad="38100" dist="19050" dir="2700000" algn="tl" rotWithShape="0">
                    <a:schemeClr val="dk1">
                      <a:alpha val="40000"/>
                    </a:schemeClr>
                  </a:outerShdw>
                </a:effectLst>
              </a:rPr>
              <a:t>Y</a:t>
            </a:r>
            <a:r>
              <a:rPr lang="en-US" sz="2800" b="0" cap="none" spc="-100" dirty="0">
                <a:ln w="0"/>
                <a:solidFill>
                  <a:schemeClr val="tx1"/>
                </a:solidFill>
                <a:effectLst>
                  <a:outerShdw blurRad="38100" dist="19050" dir="2700000" algn="tl" rotWithShape="0">
                    <a:schemeClr val="dk1">
                      <a:alpha val="40000"/>
                    </a:schemeClr>
                  </a:outerShdw>
                </a:effectLst>
              </a:rPr>
              <a:t>AL</a:t>
            </a:r>
          </a:p>
        </p:txBody>
      </p:sp>
      <p:sp>
        <p:nvSpPr>
          <p:cNvPr id="18" name="Rectangle 17"/>
          <p:cNvSpPr/>
          <p:nvPr/>
        </p:nvSpPr>
        <p:spPr>
          <a:xfrm>
            <a:off x="5611621" y="2271789"/>
            <a:ext cx="2746266" cy="523220"/>
          </a:xfrm>
          <a:prstGeom prst="rect">
            <a:avLst/>
          </a:prstGeom>
        </p:spPr>
        <p:txBody>
          <a:bodyPr wrap="none">
            <a:spAutoFit/>
          </a:bodyPr>
          <a:lstStyle/>
          <a:p>
            <a:pPr algn="ctr"/>
            <a:r>
              <a:rPr lang="en-US" sz="2800" spc="300" dirty="0">
                <a:ln w="0"/>
                <a:solidFill>
                  <a:schemeClr val="bg1">
                    <a:lumMod val="65000"/>
                  </a:schemeClr>
                </a:solidFill>
                <a:effectLst>
                  <a:outerShdw blurRad="38100" dist="19050" dir="2700000" algn="tl" rotWithShape="0">
                    <a:schemeClr val="dk1">
                      <a:alpha val="40000"/>
                    </a:schemeClr>
                  </a:outerShdw>
                </a:effectLst>
              </a:rPr>
              <a:t>ONCHALANT</a:t>
            </a:r>
          </a:p>
        </p:txBody>
      </p:sp>
      <p:sp>
        <p:nvSpPr>
          <p:cNvPr id="19" name="Rectangle 18"/>
          <p:cNvSpPr/>
          <p:nvPr/>
        </p:nvSpPr>
        <p:spPr>
          <a:xfrm>
            <a:off x="4517925" y="3575088"/>
            <a:ext cx="1293945" cy="523220"/>
          </a:xfrm>
          <a:prstGeom prst="rect">
            <a:avLst/>
          </a:prstGeom>
        </p:spPr>
        <p:txBody>
          <a:bodyPr wrap="none">
            <a:spAutoFit/>
          </a:bodyPr>
          <a:lstStyle/>
          <a:p>
            <a:pPr algn="ctr"/>
            <a:r>
              <a:rPr lang="en-US" sz="2800" spc="300" dirty="0">
                <a:ln w="0"/>
                <a:solidFill>
                  <a:schemeClr val="bg1">
                    <a:lumMod val="50000"/>
                  </a:schemeClr>
                </a:solidFill>
                <a:effectLst>
                  <a:outerShdw blurRad="38100" dist="19050" dir="2700000" algn="tl" rotWithShape="0">
                    <a:schemeClr val="dk1">
                      <a:alpha val="40000"/>
                    </a:schemeClr>
                  </a:outerShdw>
                </a:effectLst>
              </a:rPr>
              <a:t>APPY</a:t>
            </a:r>
          </a:p>
        </p:txBody>
      </p:sp>
      <p:sp>
        <p:nvSpPr>
          <p:cNvPr id="20" name="Rectangle 19"/>
          <p:cNvSpPr/>
          <p:nvPr/>
        </p:nvSpPr>
        <p:spPr>
          <a:xfrm>
            <a:off x="4941686" y="3894879"/>
            <a:ext cx="652679" cy="2823465"/>
          </a:xfrm>
          <a:prstGeom prst="rect">
            <a:avLst/>
          </a:prstGeom>
          <a:noFill/>
        </p:spPr>
        <p:txBody>
          <a:bodyPr vert="wordArtVert" wrap="none" lIns="91440" tIns="45720" rIns="91440" bIns="45720">
            <a:spAutoFit/>
          </a:bodyPr>
          <a:lstStyle/>
          <a:p>
            <a:pPr algn="ctr"/>
            <a:r>
              <a:rPr lang="en-US" sz="2800" b="0" cap="none" spc="-100" dirty="0">
                <a:ln w="0"/>
                <a:solidFill>
                  <a:schemeClr val="accent1">
                    <a:lumMod val="50000"/>
                  </a:schemeClr>
                </a:solidFill>
                <a:effectLst>
                  <a:outerShdw blurRad="38100" dist="19050" dir="2700000" algn="tl" rotWithShape="0">
                    <a:schemeClr val="dk1">
                      <a:alpha val="40000"/>
                    </a:schemeClr>
                  </a:outerShdw>
                </a:effectLst>
              </a:rPr>
              <a:t>RUDENT</a:t>
            </a:r>
          </a:p>
        </p:txBody>
      </p:sp>
      <p:sp>
        <p:nvSpPr>
          <p:cNvPr id="21" name="Rectangle 20"/>
          <p:cNvSpPr/>
          <p:nvPr/>
        </p:nvSpPr>
        <p:spPr>
          <a:xfrm>
            <a:off x="5473389" y="5340005"/>
            <a:ext cx="2395207" cy="523220"/>
          </a:xfrm>
          <a:prstGeom prst="rect">
            <a:avLst/>
          </a:prstGeom>
        </p:spPr>
        <p:txBody>
          <a:bodyPr wrap="none">
            <a:spAutoFit/>
          </a:bodyPr>
          <a:lstStyle/>
          <a:p>
            <a:pPr algn="ctr"/>
            <a:r>
              <a:rPr lang="en-US" sz="2800" spc="300" dirty="0">
                <a:ln w="0"/>
                <a:effectLst>
                  <a:outerShdw blurRad="38100" dist="19050" dir="2700000" algn="tl" rotWithShape="0">
                    <a:schemeClr val="dk1">
                      <a:alpha val="40000"/>
                    </a:schemeClr>
                  </a:outerShdw>
                </a:effectLst>
              </a:rPr>
              <a:t>XP</a:t>
            </a:r>
            <a:r>
              <a:rPr lang="en-US" sz="2800" spc="300" dirty="0">
                <a:ln w="0"/>
                <a:solidFill>
                  <a:schemeClr val="accent1">
                    <a:lumMod val="75000"/>
                  </a:schemeClr>
                </a:solidFill>
                <a:effectLst>
                  <a:outerShdw blurRad="38100" dist="19050" dir="2700000" algn="tl" rotWithShape="0">
                    <a:schemeClr val="dk1">
                      <a:alpha val="40000"/>
                    </a:schemeClr>
                  </a:outerShdw>
                </a:effectLst>
              </a:rPr>
              <a:t>E</a:t>
            </a:r>
            <a:r>
              <a:rPr lang="en-US" sz="2800" spc="300" dirty="0">
                <a:ln w="0"/>
                <a:effectLst>
                  <a:outerShdw blurRad="38100" dist="19050" dir="2700000" algn="tl" rotWithShape="0">
                    <a:schemeClr val="dk1">
                      <a:alpha val="40000"/>
                    </a:schemeClr>
                  </a:outerShdw>
                </a:effectLst>
              </a:rPr>
              <a:t>RIENCED</a:t>
            </a:r>
          </a:p>
        </p:txBody>
      </p:sp>
      <p:sp>
        <p:nvSpPr>
          <p:cNvPr id="22" name="Rectangle 21"/>
          <p:cNvSpPr/>
          <p:nvPr/>
        </p:nvSpPr>
        <p:spPr>
          <a:xfrm>
            <a:off x="6403573" y="779515"/>
            <a:ext cx="696024" cy="1587935"/>
          </a:xfrm>
          <a:prstGeom prst="rect">
            <a:avLst/>
          </a:prstGeom>
          <a:noFill/>
        </p:spPr>
        <p:txBody>
          <a:bodyPr vert="wordArtVert" wrap="none" lIns="91440" tIns="45720" rIns="91440" bIns="45720">
            <a:spAutoFit/>
          </a:bodyPr>
          <a:lstStyle/>
          <a:p>
            <a:pPr algn="ctr"/>
            <a:r>
              <a:rPr lang="en-US" sz="2800" b="0" cap="none" spc="-100" dirty="0">
                <a:ln w="0"/>
                <a:solidFill>
                  <a:schemeClr val="accent1">
                    <a:lumMod val="75000"/>
                  </a:schemeClr>
                </a:solidFill>
                <a:effectLst>
                  <a:outerShdw blurRad="38100" dist="19050" dir="2700000" algn="tl" rotWithShape="0">
                    <a:schemeClr val="dk1">
                      <a:alpha val="40000"/>
                    </a:schemeClr>
                  </a:outerShdw>
                </a:effectLst>
              </a:rPr>
              <a:t>R</a:t>
            </a:r>
            <a:r>
              <a:rPr lang="en-US" sz="2800" b="0" cap="none" spc="-100" dirty="0">
                <a:ln w="0"/>
                <a:solidFill>
                  <a:schemeClr val="accent1">
                    <a:lumMod val="50000"/>
                  </a:schemeClr>
                </a:solidFill>
                <a:effectLst>
                  <a:outerShdw blurRad="38100" dist="19050" dir="2700000" algn="tl" rotWithShape="0">
                    <a:schemeClr val="dk1">
                      <a:alpha val="40000"/>
                    </a:schemeClr>
                  </a:outerShdw>
                </a:effectLst>
              </a:rPr>
              <a:t>AS</a:t>
            </a:r>
          </a:p>
        </p:txBody>
      </p:sp>
      <p:sp>
        <p:nvSpPr>
          <p:cNvPr id="23" name="Rectangle 22"/>
          <p:cNvSpPr/>
          <p:nvPr/>
        </p:nvSpPr>
        <p:spPr>
          <a:xfrm>
            <a:off x="5782668" y="2933267"/>
            <a:ext cx="696024" cy="2585003"/>
          </a:xfrm>
          <a:prstGeom prst="rect">
            <a:avLst/>
          </a:prstGeom>
          <a:noFill/>
        </p:spPr>
        <p:txBody>
          <a:bodyPr vert="wordArtVert" wrap="none" lIns="91440" tIns="45720" rIns="91440" bIns="45720">
            <a:spAutoFit/>
          </a:bodyPr>
          <a:lstStyle/>
          <a:p>
            <a:pPr algn="ctr"/>
            <a:r>
              <a:rPr lang="en-US" sz="2800" b="0" cap="none" spc="-100" dirty="0">
                <a:ln w="0"/>
                <a:solidFill>
                  <a:schemeClr val="accent1">
                    <a:lumMod val="75000"/>
                  </a:schemeClr>
                </a:solidFill>
                <a:effectLst>
                  <a:outerShdw blurRad="38100" dist="19050" dir="2700000" algn="tl" rotWithShape="0">
                    <a:schemeClr val="dk1">
                      <a:alpha val="40000"/>
                    </a:schemeClr>
                  </a:outerShdw>
                </a:effectLst>
              </a:rPr>
              <a:t>SIMPL</a:t>
            </a:r>
          </a:p>
        </p:txBody>
      </p:sp>
      <p:sp>
        <p:nvSpPr>
          <p:cNvPr id="24" name="Rectangle 23"/>
          <p:cNvSpPr/>
          <p:nvPr/>
        </p:nvSpPr>
        <p:spPr>
          <a:xfrm>
            <a:off x="6786818" y="882081"/>
            <a:ext cx="805029" cy="523220"/>
          </a:xfrm>
          <a:prstGeom prst="rect">
            <a:avLst/>
          </a:prstGeom>
        </p:spPr>
        <p:txBody>
          <a:bodyPr wrap="none">
            <a:spAutoFit/>
          </a:bodyPr>
          <a:lstStyle/>
          <a:p>
            <a:pPr algn="ctr"/>
            <a:r>
              <a:rPr lang="en-US" sz="2800" spc="300" dirty="0">
                <a:ln w="0"/>
                <a:solidFill>
                  <a:schemeClr val="accent1">
                    <a:lumMod val="75000"/>
                  </a:schemeClr>
                </a:solidFill>
                <a:effectLst>
                  <a:outerShdw blurRad="38100" dist="19050" dir="2700000" algn="tl" rotWithShape="0">
                    <a:schemeClr val="dk1">
                      <a:alpha val="40000"/>
                    </a:schemeClr>
                  </a:outerShdw>
                </a:effectLst>
              </a:rPr>
              <a:t>ICH</a:t>
            </a:r>
          </a:p>
        </p:txBody>
      </p:sp>
      <p:sp>
        <p:nvSpPr>
          <p:cNvPr id="25" name="Rectangle 24"/>
          <p:cNvSpPr/>
          <p:nvPr/>
        </p:nvSpPr>
        <p:spPr>
          <a:xfrm>
            <a:off x="7635974" y="2484314"/>
            <a:ext cx="696024" cy="3080010"/>
          </a:xfrm>
          <a:prstGeom prst="rect">
            <a:avLst/>
          </a:prstGeom>
          <a:noFill/>
        </p:spPr>
        <p:txBody>
          <a:bodyPr vert="wordArtVert" wrap="square" lIns="91440" tIns="45720" rIns="91440" bIns="45720">
            <a:spAutoFit/>
          </a:bodyPr>
          <a:lstStyle/>
          <a:p>
            <a:pPr algn="ctr"/>
            <a:r>
              <a:rPr lang="en-US" sz="2800" b="0" cap="none" spc="-100" dirty="0">
                <a:ln w="0"/>
                <a:solidFill>
                  <a:schemeClr val="accent1">
                    <a:lumMod val="50000"/>
                  </a:schemeClr>
                </a:solidFill>
                <a:effectLst>
                  <a:outerShdw blurRad="38100" dist="19050" dir="2700000" algn="tl" rotWithShape="0">
                    <a:schemeClr val="dk1">
                      <a:alpha val="40000"/>
                    </a:schemeClr>
                  </a:outerShdw>
                </a:effectLst>
              </a:rPr>
              <a:t>R</a:t>
            </a:r>
            <a:r>
              <a:rPr lang="en-US" sz="2800" b="0" cap="none" spc="-100" dirty="0">
                <a:ln w="0"/>
                <a:solidFill>
                  <a:schemeClr val="accent1">
                    <a:lumMod val="75000"/>
                  </a:schemeClr>
                </a:solidFill>
                <a:effectLst>
                  <a:outerShdw blurRad="38100" dist="19050" dir="2700000" algn="tl" rotWithShape="0">
                    <a:schemeClr val="dk1">
                      <a:alpha val="40000"/>
                    </a:schemeClr>
                  </a:outerShdw>
                </a:effectLst>
              </a:rPr>
              <a:t>O</a:t>
            </a:r>
            <a:r>
              <a:rPr lang="en-US" sz="2800" b="0" cap="none" spc="-100" dirty="0">
                <a:ln w="0"/>
                <a:solidFill>
                  <a:schemeClr val="accent1">
                    <a:lumMod val="50000"/>
                  </a:schemeClr>
                </a:solidFill>
                <a:effectLst>
                  <a:outerShdw blurRad="38100" dist="19050" dir="2700000" algn="tl" rotWithShape="0">
                    <a:schemeClr val="dk1">
                      <a:alpha val="40000"/>
                    </a:schemeClr>
                  </a:outerShdw>
                </a:effectLst>
              </a:rPr>
              <a:t>UBLE</a:t>
            </a:r>
          </a:p>
        </p:txBody>
      </p:sp>
      <p:sp>
        <p:nvSpPr>
          <p:cNvPr id="26" name="Rectangle 25"/>
          <p:cNvSpPr/>
          <p:nvPr/>
        </p:nvSpPr>
        <p:spPr>
          <a:xfrm>
            <a:off x="8171396" y="3061537"/>
            <a:ext cx="2303964" cy="523220"/>
          </a:xfrm>
          <a:prstGeom prst="rect">
            <a:avLst/>
          </a:prstGeom>
        </p:spPr>
        <p:txBody>
          <a:bodyPr wrap="none">
            <a:spAutoFit/>
          </a:bodyPr>
          <a:lstStyle/>
          <a:p>
            <a:pPr algn="ctr"/>
            <a:r>
              <a:rPr lang="en-US" sz="2800" spc="300" dirty="0">
                <a:ln w="0"/>
                <a:solidFill>
                  <a:schemeClr val="accent1">
                    <a:lumMod val="75000"/>
                  </a:schemeClr>
                </a:solidFill>
                <a:effectLst>
                  <a:outerShdw blurRad="38100" dist="19050" dir="2700000" algn="tl" rotWithShape="0">
                    <a:schemeClr val="dk1">
                      <a:alpha val="40000"/>
                    </a:schemeClr>
                  </a:outerShdw>
                </a:effectLst>
              </a:rPr>
              <a:t>VERLOOKED</a:t>
            </a:r>
          </a:p>
        </p:txBody>
      </p:sp>
      <p:sp>
        <p:nvSpPr>
          <p:cNvPr id="27" name="Rectangle 26"/>
          <p:cNvSpPr/>
          <p:nvPr/>
        </p:nvSpPr>
        <p:spPr>
          <a:xfrm>
            <a:off x="7960635" y="4072675"/>
            <a:ext cx="1037463" cy="523220"/>
          </a:xfrm>
          <a:prstGeom prst="rect">
            <a:avLst/>
          </a:prstGeom>
        </p:spPr>
        <p:txBody>
          <a:bodyPr wrap="none">
            <a:spAutoFit/>
          </a:bodyPr>
          <a:lstStyle/>
          <a:p>
            <a:pPr algn="ctr"/>
            <a:r>
              <a:rPr lang="en-US" sz="2800" spc="300" dirty="0">
                <a:ln w="0"/>
                <a:effectLst>
                  <a:outerShdw blurRad="38100" dist="19050" dir="2700000" algn="tl" rotWithShape="0">
                    <a:schemeClr val="dk1">
                      <a:alpha val="40000"/>
                    </a:schemeClr>
                  </a:outerShdw>
                </a:effectLst>
              </a:rPr>
              <a:t>U</a:t>
            </a:r>
            <a:r>
              <a:rPr lang="en-US" sz="2800" spc="300" dirty="0">
                <a:ln w="0"/>
                <a:solidFill>
                  <a:schemeClr val="bg1">
                    <a:lumMod val="50000"/>
                  </a:schemeClr>
                </a:solidFill>
                <a:effectLst>
                  <a:outerShdw blurRad="38100" dist="19050" dir="2700000" algn="tl" rotWithShape="0">
                    <a:schemeClr val="dk1">
                      <a:alpha val="40000"/>
                    </a:schemeClr>
                  </a:outerShdw>
                </a:effectLst>
              </a:rPr>
              <a:t>S</a:t>
            </a:r>
            <a:r>
              <a:rPr lang="en-US" sz="2800" spc="300" dirty="0">
                <a:ln w="0"/>
                <a:effectLst>
                  <a:outerShdw blurRad="38100" dist="19050" dir="2700000" algn="tl" rotWithShape="0">
                    <a:schemeClr val="dk1">
                      <a:alpha val="40000"/>
                    </a:schemeClr>
                  </a:outerShdw>
                </a:effectLst>
              </a:rPr>
              <a:t>Y</a:t>
            </a:r>
          </a:p>
        </p:txBody>
      </p:sp>
      <p:sp>
        <p:nvSpPr>
          <p:cNvPr id="28" name="Rectangle 27"/>
          <p:cNvSpPr/>
          <p:nvPr/>
        </p:nvSpPr>
        <p:spPr>
          <a:xfrm>
            <a:off x="9856092" y="3355340"/>
            <a:ext cx="696024" cy="2582503"/>
          </a:xfrm>
          <a:prstGeom prst="rect">
            <a:avLst/>
          </a:prstGeom>
          <a:noFill/>
        </p:spPr>
        <p:txBody>
          <a:bodyPr vert="wordArtVert" wrap="none" lIns="91440" tIns="45720" rIns="91440" bIns="45720">
            <a:spAutoFit/>
          </a:bodyPr>
          <a:lstStyle/>
          <a:p>
            <a:pPr algn="ctr"/>
            <a:r>
              <a:rPr lang="en-US" sz="2800" b="0" cap="none" spc="-100" dirty="0">
                <a:ln w="0"/>
                <a:solidFill>
                  <a:schemeClr val="accent1">
                    <a:lumMod val="75000"/>
                  </a:schemeClr>
                </a:solidFill>
                <a:effectLst>
                  <a:outerShdw blurRad="38100" dist="19050" dir="2700000" algn="tl" rotWithShape="0">
                    <a:schemeClr val="dk1">
                      <a:alpha val="40000"/>
                    </a:schemeClr>
                  </a:outerShdw>
                </a:effectLst>
              </a:rPr>
              <a:t>IRECT</a:t>
            </a:r>
          </a:p>
        </p:txBody>
      </p:sp>
      <p:sp>
        <p:nvSpPr>
          <p:cNvPr id="29" name="Rectangle 28"/>
          <p:cNvSpPr/>
          <p:nvPr/>
        </p:nvSpPr>
        <p:spPr>
          <a:xfrm>
            <a:off x="8153028" y="4430814"/>
            <a:ext cx="652679" cy="2341602"/>
          </a:xfrm>
          <a:prstGeom prst="rect">
            <a:avLst/>
          </a:prstGeom>
          <a:noFill/>
        </p:spPr>
        <p:txBody>
          <a:bodyPr vert="wordArtVert" wrap="none" lIns="91440" tIns="45720" rIns="91440" bIns="45720">
            <a:spAutoFit/>
          </a:bodyPr>
          <a:lstStyle/>
          <a:p>
            <a:pPr algn="ctr"/>
            <a:r>
              <a:rPr lang="en-US" sz="2800" b="0" cap="none" spc="-100" dirty="0">
                <a:ln w="0"/>
                <a:solidFill>
                  <a:schemeClr val="bg1">
                    <a:lumMod val="50000"/>
                  </a:schemeClr>
                </a:solidFill>
                <a:effectLst>
                  <a:outerShdw blurRad="38100" dist="19050" dir="2700000" algn="tl" rotWithShape="0">
                    <a:schemeClr val="dk1">
                      <a:alpha val="40000"/>
                    </a:schemeClr>
                  </a:outerShdw>
                </a:effectLst>
              </a:rPr>
              <a:t>TABLE</a:t>
            </a:r>
          </a:p>
        </p:txBody>
      </p:sp>
      <p:sp>
        <p:nvSpPr>
          <p:cNvPr id="30" name="Rectangle 29"/>
          <p:cNvSpPr/>
          <p:nvPr/>
        </p:nvSpPr>
        <p:spPr>
          <a:xfrm>
            <a:off x="9403222" y="1680250"/>
            <a:ext cx="652679" cy="1457900"/>
          </a:xfrm>
          <a:prstGeom prst="rect">
            <a:avLst/>
          </a:prstGeom>
          <a:noFill/>
        </p:spPr>
        <p:txBody>
          <a:bodyPr vert="wordArtVert" wrap="none" lIns="91440" tIns="45720" rIns="91440" bIns="45720">
            <a:spAutoFit/>
          </a:bodyPr>
          <a:lstStyle/>
          <a:p>
            <a:pPr algn="ctr"/>
            <a:r>
              <a:rPr lang="en-US" sz="2800" b="0" cap="none" spc="-100" dirty="0">
                <a:ln w="0"/>
                <a:solidFill>
                  <a:schemeClr val="tx1"/>
                </a:solidFill>
                <a:effectLst>
                  <a:outerShdw blurRad="38100" dist="19050" dir="2700000" algn="tl" rotWithShape="0">
                    <a:schemeClr val="dk1">
                      <a:alpha val="40000"/>
                    </a:schemeClr>
                  </a:outerShdw>
                </a:effectLst>
              </a:rPr>
              <a:t>LUC</a:t>
            </a:r>
          </a:p>
        </p:txBody>
      </p:sp>
      <p:sp>
        <p:nvSpPr>
          <p:cNvPr id="31" name="Rectangle 30"/>
          <p:cNvSpPr/>
          <p:nvPr/>
        </p:nvSpPr>
        <p:spPr>
          <a:xfrm>
            <a:off x="8626736" y="567818"/>
            <a:ext cx="696024" cy="2739883"/>
          </a:xfrm>
          <a:prstGeom prst="rect">
            <a:avLst/>
          </a:prstGeom>
          <a:noFill/>
        </p:spPr>
        <p:txBody>
          <a:bodyPr vert="wordArtVert" wrap="square" lIns="91440" tIns="45720" rIns="91440" bIns="45720">
            <a:spAutoFit/>
          </a:bodyPr>
          <a:lstStyle/>
          <a:p>
            <a:pPr algn="ctr"/>
            <a:r>
              <a:rPr lang="en-US" sz="2800" b="0" cap="none" spc="-100" dirty="0">
                <a:ln w="0"/>
                <a:solidFill>
                  <a:schemeClr val="bg1">
                    <a:lumMod val="65000"/>
                  </a:schemeClr>
                </a:solidFill>
                <a:effectLst>
                  <a:outerShdw blurRad="38100" dist="19050" dir="2700000" algn="tl" rotWithShape="0">
                    <a:schemeClr val="dk1">
                      <a:alpha val="40000"/>
                    </a:schemeClr>
                  </a:outerShdw>
                </a:effectLst>
              </a:rPr>
              <a:t>F</a:t>
            </a:r>
            <a:r>
              <a:rPr lang="en-US" sz="2800" b="0" cap="none" spc="-100" dirty="0">
                <a:ln w="0"/>
                <a:solidFill>
                  <a:schemeClr val="accent1">
                    <a:lumMod val="50000"/>
                  </a:schemeClr>
                </a:solidFill>
                <a:effectLst>
                  <a:outerShdw blurRad="38100" dist="19050" dir="2700000" algn="tl" rotWithShape="0">
                    <a:schemeClr val="dk1">
                      <a:alpha val="40000"/>
                    </a:schemeClr>
                  </a:outerShdw>
                </a:effectLst>
              </a:rPr>
              <a:t>RUGA</a:t>
            </a:r>
          </a:p>
        </p:txBody>
      </p:sp>
      <p:sp>
        <p:nvSpPr>
          <p:cNvPr id="32" name="Rectangle 31"/>
          <p:cNvSpPr/>
          <p:nvPr/>
        </p:nvSpPr>
        <p:spPr>
          <a:xfrm>
            <a:off x="8975128" y="737431"/>
            <a:ext cx="958917" cy="523220"/>
          </a:xfrm>
          <a:prstGeom prst="rect">
            <a:avLst/>
          </a:prstGeom>
        </p:spPr>
        <p:txBody>
          <a:bodyPr wrap="none">
            <a:spAutoFit/>
          </a:bodyPr>
          <a:lstStyle/>
          <a:p>
            <a:pPr algn="ctr"/>
            <a:r>
              <a:rPr lang="en-US" sz="2800" spc="300" dirty="0">
                <a:ln w="0"/>
                <a:solidFill>
                  <a:schemeClr val="bg1">
                    <a:lumMod val="65000"/>
                  </a:schemeClr>
                </a:solidFill>
                <a:effectLst>
                  <a:outerShdw blurRad="38100" dist="19050" dir="2700000" algn="tl" rotWithShape="0">
                    <a:schemeClr val="dk1">
                      <a:alpha val="40000"/>
                    </a:schemeClr>
                  </a:outerShdw>
                </a:effectLst>
              </a:rPr>
              <a:t>IRM</a:t>
            </a:r>
          </a:p>
        </p:txBody>
      </p:sp>
      <p:sp>
        <p:nvSpPr>
          <p:cNvPr id="33" name="Rectangle 32"/>
          <p:cNvSpPr/>
          <p:nvPr/>
        </p:nvSpPr>
        <p:spPr>
          <a:xfrm>
            <a:off x="5855816" y="44541"/>
            <a:ext cx="5759077" cy="7694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19050">
            <a:solidFill>
              <a:schemeClr val="accent6">
                <a:lumMod val="50000"/>
              </a:schemeClr>
            </a:solidFill>
          </a:ln>
        </p:spPr>
        <p:txBody>
          <a:bodyPr wrap="none" lIns="91440" tIns="45720" rIns="91440" bIns="45720">
            <a:spAutoFit/>
            <a:scene3d>
              <a:camera prst="orthographicFront"/>
              <a:lightRig rig="threePt" dir="t"/>
            </a:scene3d>
            <a:sp3d extrusionH="57150">
              <a:bevelT w="38100" h="38100"/>
            </a:sp3d>
          </a:bodyPr>
          <a:lstStyle/>
          <a:p>
            <a:pPr algn="ctr"/>
            <a:r>
              <a:rPr lang="en-US" sz="4400" dirty="0">
                <a:ln w="0"/>
                <a:solidFill>
                  <a:schemeClr val="accent1">
                    <a:lumMod val="75000"/>
                  </a:schemeClr>
                </a:solidFill>
                <a:effectLst>
                  <a:outerShdw blurRad="38100" dist="25400" dir="5400000" algn="ctr" rotWithShape="0">
                    <a:srgbClr val="6E747A">
                      <a:alpha val="43000"/>
                    </a:srgbClr>
                  </a:outerShdw>
                </a:effectLst>
              </a:rPr>
              <a:t>Is your </a:t>
            </a:r>
            <a:r>
              <a:rPr lang="en-US" sz="4400" b="0" cap="none" spc="0" dirty="0">
                <a:ln w="0"/>
                <a:solidFill>
                  <a:schemeClr val="accent1">
                    <a:lumMod val="75000"/>
                  </a:schemeClr>
                </a:solidFill>
                <a:effectLst>
                  <a:outerShdw blurRad="38100" dist="25400" dir="5400000" algn="ctr" rotWithShape="0">
                    <a:srgbClr val="6E747A">
                      <a:alpha val="43000"/>
                    </a:srgbClr>
                  </a:outerShdw>
                </a:effectLst>
              </a:rPr>
              <a:t>ideal customer…</a:t>
            </a:r>
          </a:p>
        </p:txBody>
      </p:sp>
      <p:sp>
        <p:nvSpPr>
          <p:cNvPr id="34" name="Rectangle 33"/>
          <p:cNvSpPr/>
          <p:nvPr/>
        </p:nvSpPr>
        <p:spPr>
          <a:xfrm>
            <a:off x="9413330" y="3347357"/>
            <a:ext cx="652679" cy="547522"/>
          </a:xfrm>
          <a:prstGeom prst="rect">
            <a:avLst/>
          </a:prstGeom>
          <a:noFill/>
        </p:spPr>
        <p:txBody>
          <a:bodyPr vert="wordArtVert" wrap="none" lIns="91440" tIns="45720" rIns="91440" bIns="45720">
            <a:spAutoFit/>
          </a:bodyPr>
          <a:lstStyle/>
          <a:p>
            <a:pPr algn="ctr"/>
            <a:r>
              <a:rPr lang="en-US" sz="2800" spc="-100" dirty="0">
                <a:ln w="0"/>
                <a:effectLst>
                  <a:outerShdw blurRad="38100" dist="19050" dir="2700000" algn="tl" rotWithShape="0">
                    <a:schemeClr val="dk1">
                      <a:alpha val="40000"/>
                    </a:schemeClr>
                  </a:outerShdw>
                </a:effectLst>
              </a:rPr>
              <a:t>Y</a:t>
            </a:r>
            <a:endParaRPr lang="en-US" sz="2800" b="0" cap="none" spc="-1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16534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799" y="1150076"/>
            <a:ext cx="3659389" cy="4557849"/>
          </a:xfrm>
        </p:spPr>
        <p:txBody>
          <a:bodyPr>
            <a:normAutofit/>
          </a:bodyPr>
          <a:lstStyle/>
          <a:p>
            <a:pPr algn="r"/>
            <a:r>
              <a:rPr lang="en-US" dirty="0"/>
              <a:t>Customer decision</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8658" y="1150076"/>
            <a:ext cx="6517543" cy="4557849"/>
          </a:xfrm>
        </p:spPr>
        <p:txBody>
          <a:bodyPr>
            <a:normAutofit/>
          </a:bodyPr>
          <a:lstStyle/>
          <a:p>
            <a:pPr marL="0" indent="0">
              <a:buNone/>
            </a:pPr>
            <a:r>
              <a:rPr lang="en-US" b="1" u="sng" dirty="0"/>
              <a:t>What factors influence customer decision? Customers want to:</a:t>
            </a:r>
          </a:p>
          <a:p>
            <a:r>
              <a:rPr lang="en-US" dirty="0"/>
              <a:t>Know whether  they are getting the best products and services that meet their needs</a:t>
            </a:r>
          </a:p>
          <a:p>
            <a:r>
              <a:rPr lang="en-US" dirty="0"/>
              <a:t>Know that you are presenting them with the truth about the products and services</a:t>
            </a:r>
          </a:p>
          <a:p>
            <a:r>
              <a:rPr lang="en-US" dirty="0"/>
              <a:t>Know that you are actively listening to their concerns</a:t>
            </a:r>
          </a:p>
          <a:p>
            <a:r>
              <a:rPr lang="en-US" dirty="0"/>
              <a:t>Make sure you are relaying the information correctly based on what they have learnt online or through marketing campaigns </a:t>
            </a:r>
          </a:p>
          <a:p>
            <a:r>
              <a:rPr lang="en-US" dirty="0"/>
              <a:t>Make sure you deliver on what was promised</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826833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799" y="1150076"/>
            <a:ext cx="3659389" cy="4557849"/>
          </a:xfrm>
        </p:spPr>
        <p:txBody>
          <a:bodyPr>
            <a:normAutofit/>
          </a:bodyPr>
          <a:lstStyle/>
          <a:p>
            <a:pPr algn="r"/>
            <a:r>
              <a:rPr lang="en-US"/>
              <a:t>The follow up!</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988658" y="1150076"/>
            <a:ext cx="6517543" cy="4557849"/>
          </a:xfrm>
        </p:spPr>
        <p:txBody>
          <a:bodyPr>
            <a:normAutofit/>
          </a:bodyPr>
          <a:lstStyle/>
          <a:p>
            <a:pPr marL="0" indent="0">
              <a:buNone/>
            </a:pPr>
            <a:r>
              <a:rPr lang="en-US" dirty="0"/>
              <a:t>One of the most effective ways to build relationships with your customers. The follow up aligns customer needs to that of the organization. </a:t>
            </a:r>
          </a:p>
          <a:p>
            <a:pPr marL="0" indent="0">
              <a:buNone/>
            </a:pPr>
            <a:r>
              <a:rPr lang="en-US" b="1" u="sng" dirty="0"/>
              <a:t>The follow up identifies:</a:t>
            </a:r>
          </a:p>
          <a:p>
            <a:pPr>
              <a:buFont typeface="Wingdings" panose="05000000000000000000" pitchFamily="2" charset="2"/>
              <a:buChar char="ü"/>
            </a:pPr>
            <a:r>
              <a:rPr lang="en-US" dirty="0"/>
              <a:t>How to treat your customers</a:t>
            </a:r>
          </a:p>
          <a:p>
            <a:pPr>
              <a:buFont typeface="Wingdings" panose="05000000000000000000" pitchFamily="2" charset="2"/>
              <a:buChar char="ü"/>
            </a:pPr>
            <a:r>
              <a:rPr lang="en-US" dirty="0"/>
              <a:t>How customers affect your organization</a:t>
            </a:r>
          </a:p>
          <a:p>
            <a:pPr>
              <a:buFont typeface="Wingdings" panose="05000000000000000000" pitchFamily="2" charset="2"/>
              <a:buChar char="ü"/>
            </a:pPr>
            <a:r>
              <a:rPr lang="en-US" dirty="0"/>
              <a:t>How you maintain relationships with your customers</a:t>
            </a:r>
          </a:p>
          <a:p>
            <a:pPr>
              <a:buFont typeface="Wingdings" panose="05000000000000000000" pitchFamily="2" charset="2"/>
              <a:buChar char="ü"/>
            </a:pPr>
            <a:endParaRPr lang="en-US" b="1" u="sng"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2615693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052" name="Picture 70">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TextBox 3"/>
          <p:cNvSpPr txBox="1"/>
          <p:nvPr/>
        </p:nvSpPr>
        <p:spPr>
          <a:xfrm>
            <a:off x="643464" y="639097"/>
            <a:ext cx="4789678" cy="3746634"/>
          </a:xfrm>
          <a:prstGeom prst="rect">
            <a:avLst/>
          </a:prstGeom>
        </p:spPr>
        <p:txBody>
          <a:bodyPr vert="horz" lIns="91440" tIns="45720" rIns="91440" bIns="45720" rtlCol="0" anchor="b">
            <a:normAutofit/>
          </a:bodyPr>
          <a:lstStyle/>
          <a:p>
            <a:pPr algn="r">
              <a:spcBef>
                <a:spcPct val="0"/>
              </a:spcBef>
              <a:spcAft>
                <a:spcPts val="600"/>
              </a:spcAft>
            </a:pPr>
            <a:r>
              <a:rPr lang="en-US" sz="4800" cap="all">
                <a:ln w="3175" cmpd="sng">
                  <a:noFill/>
                </a:ln>
                <a:latin typeface="+mj-lt"/>
                <a:ea typeface="+mj-ea"/>
                <a:cs typeface="+mj-cs"/>
              </a:rPr>
              <a:t>Take out your phone and go to kahoot.it</a:t>
            </a:r>
          </a:p>
        </p:txBody>
      </p:sp>
      <p:pic>
        <p:nvPicPr>
          <p:cNvPr id="2050" name="Picture 2" descr="Kahoot! Launches The New Interactive Presentations Feature To Make Any  Presentation Awesome"/>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76606" y="2489749"/>
            <a:ext cx="5471927" cy="187413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89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 name="Picture 2" descr="Typebar ready to print a question mark">
            <a:extLst>
              <a:ext uri="{FF2B5EF4-FFF2-40B4-BE49-F238E27FC236}">
                <a16:creationId xmlns:a16="http://schemas.microsoft.com/office/drawing/2014/main" id="{A557C0CB-4696-4BCC-B1FA-1F9221A9C15A}"/>
              </a:ext>
            </a:extLst>
          </p:cNvPr>
          <p:cNvPicPr>
            <a:picLocks noChangeAspect="1"/>
          </p:cNvPicPr>
          <p:nvPr/>
        </p:nvPicPr>
        <p:blipFill rotWithShape="1">
          <a:blip r:embed="rId3">
            <a:extLst>
              <a:ext uri="{28A0092B-C50C-407E-A947-70E740481C1C}">
                <a14:useLocalDpi xmlns:a14="http://schemas.microsoft.com/office/drawing/2010/main" val="0"/>
              </a:ext>
            </a:extLst>
          </a:blip>
          <a:srcRect t="7930" r="1" b="1"/>
          <a:stretch/>
        </p:blipFill>
        <p:spPr>
          <a:xfrm>
            <a:off x="516466" y="10"/>
            <a:ext cx="11159068" cy="6857990"/>
          </a:xfrm>
          <a:custGeom>
            <a:avLst/>
            <a:gdLst/>
            <a:ahLst/>
            <a:cxnLst/>
            <a:rect l="l" t="t" r="r" b="b"/>
            <a:pathLst>
              <a:path w="11159068" h="6858000">
                <a:moveTo>
                  <a:pt x="1192024" y="0"/>
                </a:moveTo>
                <a:cubicBezTo>
                  <a:pt x="1192024" y="0"/>
                  <a:pt x="1192024" y="0"/>
                  <a:pt x="9967044" y="0"/>
                </a:cubicBezTo>
                <a:cubicBezTo>
                  <a:pt x="10713854" y="942975"/>
                  <a:pt x="11159068" y="2138363"/>
                  <a:pt x="11159068" y="3433763"/>
                </a:cubicBezTo>
                <a:cubicBezTo>
                  <a:pt x="11159068" y="4724400"/>
                  <a:pt x="10718641" y="5915025"/>
                  <a:pt x="9971831" y="6858000"/>
                </a:cubicBezTo>
                <a:cubicBezTo>
                  <a:pt x="9971831" y="6858000"/>
                  <a:pt x="9971831" y="6858000"/>
                  <a:pt x="1187237" y="6858000"/>
                </a:cubicBezTo>
                <a:cubicBezTo>
                  <a:pt x="440427" y="5915025"/>
                  <a:pt x="0" y="4724400"/>
                  <a:pt x="0" y="3433763"/>
                </a:cubicBezTo>
                <a:cubicBezTo>
                  <a:pt x="0" y="2138363"/>
                  <a:pt x="445214" y="942975"/>
                  <a:pt x="1192024" y="0"/>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Rectangle 3">
            <a:extLst>
              <a:ext uri="{FF2B5EF4-FFF2-40B4-BE49-F238E27FC236}">
                <a16:creationId xmlns:a16="http://schemas.microsoft.com/office/drawing/2014/main" id="{3CF57946-6687-478B-9CF7-A2DD1D53DD67}"/>
              </a:ext>
            </a:extLst>
          </p:cNvPr>
          <p:cNvSpPr/>
          <p:nvPr/>
        </p:nvSpPr>
        <p:spPr>
          <a:xfrm>
            <a:off x="7045529" y="5710535"/>
            <a:ext cx="339734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Questions?</a:t>
            </a:r>
          </a:p>
        </p:txBody>
      </p:sp>
    </p:spTree>
    <p:extLst>
      <p:ext uri="{BB962C8B-B14F-4D97-AF65-F5344CB8AC3E}">
        <p14:creationId xmlns:p14="http://schemas.microsoft.com/office/powerpoint/2010/main" val="417236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C04F8797-ED77-4C70-AAEA-0DE48267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AD06229-FEB7-4CC9-8BE7-1A9457B9C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42B44E02-2041-49BE-AF61-F91454DC3A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60549" r="62095"/>
          <a:stretch/>
        </p:blipFill>
        <p:spPr>
          <a:xfrm flipH="1">
            <a:off x="8948814" y="3265714"/>
            <a:ext cx="3243185" cy="1898718"/>
          </a:xfrm>
          <a:custGeom>
            <a:avLst/>
            <a:gdLst>
              <a:gd name="connsiteX0" fmla="*/ 220380 w 3243185"/>
              <a:gd name="connsiteY0" fmla="*/ 404386 h 1898718"/>
              <a:gd name="connsiteX1" fmla="*/ 278149 w 3243185"/>
              <a:gd name="connsiteY1" fmla="*/ 410805 h 1898718"/>
              <a:gd name="connsiteX2" fmla="*/ 297405 w 3243185"/>
              <a:gd name="connsiteY2" fmla="*/ 423642 h 1898718"/>
              <a:gd name="connsiteX3" fmla="*/ 316662 w 3243185"/>
              <a:gd name="connsiteY3" fmla="*/ 430061 h 1898718"/>
              <a:gd name="connsiteX4" fmla="*/ 355175 w 3243185"/>
              <a:gd name="connsiteY4" fmla="*/ 455737 h 1898718"/>
              <a:gd name="connsiteX5" fmla="*/ 406525 w 3243185"/>
              <a:gd name="connsiteY5" fmla="*/ 468574 h 1898718"/>
              <a:gd name="connsiteX6" fmla="*/ 425782 w 3243185"/>
              <a:gd name="connsiteY6" fmla="*/ 481412 h 1898718"/>
              <a:gd name="connsiteX7" fmla="*/ 445038 w 3243185"/>
              <a:gd name="connsiteY7" fmla="*/ 487831 h 1898718"/>
              <a:gd name="connsiteX8" fmla="*/ 483551 w 3243185"/>
              <a:gd name="connsiteY8" fmla="*/ 526344 h 1898718"/>
              <a:gd name="connsiteX9" fmla="*/ 483551 w 3243185"/>
              <a:gd name="connsiteY9" fmla="*/ 609788 h 1898718"/>
              <a:gd name="connsiteX10" fmla="*/ 445038 w 3243185"/>
              <a:gd name="connsiteY10" fmla="*/ 635464 h 1898718"/>
              <a:gd name="connsiteX11" fmla="*/ 246055 w 3243185"/>
              <a:gd name="connsiteY11" fmla="*/ 629045 h 1898718"/>
              <a:gd name="connsiteX12" fmla="*/ 233217 w 3243185"/>
              <a:gd name="connsiteY12" fmla="*/ 609788 h 1898718"/>
              <a:gd name="connsiteX13" fmla="*/ 213961 w 3243185"/>
              <a:gd name="connsiteY13" fmla="*/ 603370 h 1898718"/>
              <a:gd name="connsiteX14" fmla="*/ 188285 w 3243185"/>
              <a:gd name="connsiteY14" fmla="*/ 564857 h 1898718"/>
              <a:gd name="connsiteX15" fmla="*/ 175448 w 3243185"/>
              <a:gd name="connsiteY15" fmla="*/ 526344 h 1898718"/>
              <a:gd name="connsiteX16" fmla="*/ 220380 w 3243185"/>
              <a:gd name="connsiteY16" fmla="*/ 404386 h 1898718"/>
              <a:gd name="connsiteX17" fmla="*/ 3243185 w 3243185"/>
              <a:gd name="connsiteY17" fmla="*/ 0 h 1898718"/>
              <a:gd name="connsiteX18" fmla="*/ 2298567 w 3243185"/>
              <a:gd name="connsiteY18" fmla="*/ 0 h 1898718"/>
              <a:gd name="connsiteX19" fmla="*/ 2293659 w 3243185"/>
              <a:gd name="connsiteY19" fmla="*/ 51351 h 1898718"/>
              <a:gd name="connsiteX20" fmla="*/ 2274403 w 3243185"/>
              <a:gd name="connsiteY20" fmla="*/ 83445 h 1898718"/>
              <a:gd name="connsiteX21" fmla="*/ 2248728 w 3243185"/>
              <a:gd name="connsiteY21" fmla="*/ 121958 h 1898718"/>
              <a:gd name="connsiteX22" fmla="*/ 2203796 w 3243185"/>
              <a:gd name="connsiteY22" fmla="*/ 166890 h 1898718"/>
              <a:gd name="connsiteX23" fmla="*/ 2178121 w 3243185"/>
              <a:gd name="connsiteY23" fmla="*/ 173308 h 1898718"/>
              <a:gd name="connsiteX24" fmla="*/ 2126770 w 3243185"/>
              <a:gd name="connsiteY24" fmla="*/ 211821 h 1898718"/>
              <a:gd name="connsiteX25" fmla="*/ 2081838 w 3243185"/>
              <a:gd name="connsiteY25" fmla="*/ 237497 h 1898718"/>
              <a:gd name="connsiteX26" fmla="*/ 2043325 w 3243185"/>
              <a:gd name="connsiteY26" fmla="*/ 250334 h 1898718"/>
              <a:gd name="connsiteX27" fmla="*/ 1972718 w 3243185"/>
              <a:gd name="connsiteY27" fmla="*/ 288847 h 1898718"/>
              <a:gd name="connsiteX28" fmla="*/ 1940624 w 3243185"/>
              <a:gd name="connsiteY28" fmla="*/ 295266 h 1898718"/>
              <a:gd name="connsiteX29" fmla="*/ 1914949 w 3243185"/>
              <a:gd name="connsiteY29" fmla="*/ 308104 h 1898718"/>
              <a:gd name="connsiteX30" fmla="*/ 1895693 w 3243185"/>
              <a:gd name="connsiteY30" fmla="*/ 320941 h 1898718"/>
              <a:gd name="connsiteX31" fmla="*/ 1870017 w 3243185"/>
              <a:gd name="connsiteY31" fmla="*/ 327360 h 1898718"/>
              <a:gd name="connsiteX32" fmla="*/ 1831504 w 3243185"/>
              <a:gd name="connsiteY32" fmla="*/ 340198 h 1898718"/>
              <a:gd name="connsiteX33" fmla="*/ 1780154 w 3243185"/>
              <a:gd name="connsiteY33" fmla="*/ 353035 h 1898718"/>
              <a:gd name="connsiteX34" fmla="*/ 1760897 w 3243185"/>
              <a:gd name="connsiteY34" fmla="*/ 359454 h 1898718"/>
              <a:gd name="connsiteX35" fmla="*/ 1683871 w 3243185"/>
              <a:gd name="connsiteY35" fmla="*/ 397967 h 1898718"/>
              <a:gd name="connsiteX36" fmla="*/ 1632521 w 3243185"/>
              <a:gd name="connsiteY36" fmla="*/ 410805 h 1898718"/>
              <a:gd name="connsiteX37" fmla="*/ 1594008 w 3243185"/>
              <a:gd name="connsiteY37" fmla="*/ 423642 h 1898718"/>
              <a:gd name="connsiteX38" fmla="*/ 1568333 w 3243185"/>
              <a:gd name="connsiteY38" fmla="*/ 430061 h 1898718"/>
              <a:gd name="connsiteX39" fmla="*/ 1542657 w 3243185"/>
              <a:gd name="connsiteY39" fmla="*/ 442899 h 1898718"/>
              <a:gd name="connsiteX40" fmla="*/ 1516982 w 3243185"/>
              <a:gd name="connsiteY40" fmla="*/ 449318 h 1898718"/>
              <a:gd name="connsiteX41" fmla="*/ 1497725 w 3243185"/>
              <a:gd name="connsiteY41" fmla="*/ 455737 h 1898718"/>
              <a:gd name="connsiteX42" fmla="*/ 1452794 w 3243185"/>
              <a:gd name="connsiteY42" fmla="*/ 468574 h 1898718"/>
              <a:gd name="connsiteX43" fmla="*/ 1433537 w 3243185"/>
              <a:gd name="connsiteY43" fmla="*/ 481412 h 1898718"/>
              <a:gd name="connsiteX44" fmla="*/ 1369349 w 3243185"/>
              <a:gd name="connsiteY44" fmla="*/ 494250 h 1898718"/>
              <a:gd name="connsiteX45" fmla="*/ 1324417 w 3243185"/>
              <a:gd name="connsiteY45" fmla="*/ 519925 h 1898718"/>
              <a:gd name="connsiteX46" fmla="*/ 1285904 w 3243185"/>
              <a:gd name="connsiteY46" fmla="*/ 539181 h 1898718"/>
              <a:gd name="connsiteX47" fmla="*/ 1247391 w 3243185"/>
              <a:gd name="connsiteY47" fmla="*/ 545600 h 1898718"/>
              <a:gd name="connsiteX48" fmla="*/ 1176784 w 3243185"/>
              <a:gd name="connsiteY48" fmla="*/ 564857 h 1898718"/>
              <a:gd name="connsiteX49" fmla="*/ 907194 w 3243185"/>
              <a:gd name="connsiteY49" fmla="*/ 577694 h 1898718"/>
              <a:gd name="connsiteX50" fmla="*/ 881518 w 3243185"/>
              <a:gd name="connsiteY50" fmla="*/ 584113 h 1898718"/>
              <a:gd name="connsiteX51" fmla="*/ 656860 w 3243185"/>
              <a:gd name="connsiteY51" fmla="*/ 577694 h 1898718"/>
              <a:gd name="connsiteX52" fmla="*/ 637603 w 3243185"/>
              <a:gd name="connsiteY52" fmla="*/ 558438 h 1898718"/>
              <a:gd name="connsiteX53" fmla="*/ 618347 w 3243185"/>
              <a:gd name="connsiteY53" fmla="*/ 519925 h 1898718"/>
              <a:gd name="connsiteX54" fmla="*/ 599090 w 3243185"/>
              <a:gd name="connsiteY54" fmla="*/ 500668 h 1898718"/>
              <a:gd name="connsiteX55" fmla="*/ 566996 w 3243185"/>
              <a:gd name="connsiteY55" fmla="*/ 474993 h 1898718"/>
              <a:gd name="connsiteX56" fmla="*/ 560577 w 3243185"/>
              <a:gd name="connsiteY56" fmla="*/ 455737 h 1898718"/>
              <a:gd name="connsiteX57" fmla="*/ 522064 w 3243185"/>
              <a:gd name="connsiteY57" fmla="*/ 436480 h 1898718"/>
              <a:gd name="connsiteX58" fmla="*/ 502808 w 3243185"/>
              <a:gd name="connsiteY58" fmla="*/ 423642 h 1898718"/>
              <a:gd name="connsiteX59" fmla="*/ 464295 w 3243185"/>
              <a:gd name="connsiteY59" fmla="*/ 410805 h 1898718"/>
              <a:gd name="connsiteX60" fmla="*/ 445038 w 3243185"/>
              <a:gd name="connsiteY60" fmla="*/ 397967 h 1898718"/>
              <a:gd name="connsiteX61" fmla="*/ 374431 w 3243185"/>
              <a:gd name="connsiteY61" fmla="*/ 391548 h 1898718"/>
              <a:gd name="connsiteX62" fmla="*/ 329500 w 3243185"/>
              <a:gd name="connsiteY62" fmla="*/ 372292 h 1898718"/>
              <a:gd name="connsiteX63" fmla="*/ 310243 w 3243185"/>
              <a:gd name="connsiteY63" fmla="*/ 365873 h 1898718"/>
              <a:gd name="connsiteX64" fmla="*/ 271730 w 3243185"/>
              <a:gd name="connsiteY64" fmla="*/ 340198 h 1898718"/>
              <a:gd name="connsiteX65" fmla="*/ 239636 w 3243185"/>
              <a:gd name="connsiteY65" fmla="*/ 301685 h 1898718"/>
              <a:gd name="connsiteX66" fmla="*/ 201123 w 3243185"/>
              <a:gd name="connsiteY66" fmla="*/ 269591 h 1898718"/>
              <a:gd name="connsiteX67" fmla="*/ 149773 w 3243185"/>
              <a:gd name="connsiteY67" fmla="*/ 224659 h 1898718"/>
              <a:gd name="connsiteX68" fmla="*/ 111260 w 3243185"/>
              <a:gd name="connsiteY68" fmla="*/ 211821 h 1898718"/>
              <a:gd name="connsiteX69" fmla="*/ 92003 w 3243185"/>
              <a:gd name="connsiteY69" fmla="*/ 205402 h 1898718"/>
              <a:gd name="connsiteX70" fmla="*/ 72747 w 3243185"/>
              <a:gd name="connsiteY70" fmla="*/ 192565 h 1898718"/>
              <a:gd name="connsiteX71" fmla="*/ 34234 w 3243185"/>
              <a:gd name="connsiteY71" fmla="*/ 160471 h 1898718"/>
              <a:gd name="connsiteX72" fmla="*/ 8558 w 3243185"/>
              <a:gd name="connsiteY72" fmla="*/ 121958 h 1898718"/>
              <a:gd name="connsiteX73" fmla="*/ 11877 w 3243185"/>
              <a:gd name="connsiteY73" fmla="*/ 15345 h 1898718"/>
              <a:gd name="connsiteX74" fmla="*/ 16098 w 3243185"/>
              <a:gd name="connsiteY74" fmla="*/ 0 h 1898718"/>
              <a:gd name="connsiteX75" fmla="*/ 0 w 3243185"/>
              <a:gd name="connsiteY75" fmla="*/ 0 h 1898718"/>
              <a:gd name="connsiteX76" fmla="*/ 0 w 3243185"/>
              <a:gd name="connsiteY76" fmla="*/ 1540363 h 1898718"/>
              <a:gd name="connsiteX77" fmla="*/ 234477 w 3243185"/>
              <a:gd name="connsiteY77" fmla="*/ 1584265 h 1898718"/>
              <a:gd name="connsiteX78" fmla="*/ 512026 w 3243185"/>
              <a:gd name="connsiteY78" fmla="*/ 1634009 h 1898718"/>
              <a:gd name="connsiteX79" fmla="*/ 790802 w 3243185"/>
              <a:gd name="connsiteY79" fmla="*/ 1682702 h 1898718"/>
              <a:gd name="connsiteX80" fmla="*/ 1070807 w 3243185"/>
              <a:gd name="connsiteY80" fmla="*/ 1724388 h 1898718"/>
              <a:gd name="connsiteX81" fmla="*/ 1349583 w 3243185"/>
              <a:gd name="connsiteY81" fmla="*/ 1766425 h 1898718"/>
              <a:gd name="connsiteX82" fmla="*/ 1629588 w 3243185"/>
              <a:gd name="connsiteY82" fmla="*/ 1805660 h 1898718"/>
              <a:gd name="connsiteX83" fmla="*/ 1905908 w 3243185"/>
              <a:gd name="connsiteY83" fmla="*/ 1839289 h 1898718"/>
              <a:gd name="connsiteX84" fmla="*/ 2185913 w 3243185"/>
              <a:gd name="connsiteY84" fmla="*/ 1871167 h 1898718"/>
              <a:gd name="connsiteX85" fmla="*/ 2450068 w 3243185"/>
              <a:gd name="connsiteY85" fmla="*/ 1898718 h 1898718"/>
              <a:gd name="connsiteX86" fmla="*/ 3243185 w 3243185"/>
              <a:gd name="connsiteY86" fmla="*/ 1898718 h 18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43185" h="1898718">
                <a:moveTo>
                  <a:pt x="220380" y="404386"/>
                </a:moveTo>
                <a:cubicBezTo>
                  <a:pt x="239636" y="406526"/>
                  <a:pt x="259352" y="406106"/>
                  <a:pt x="278149" y="410805"/>
                </a:cubicBezTo>
                <a:cubicBezTo>
                  <a:pt x="285633" y="412676"/>
                  <a:pt x="290505" y="420192"/>
                  <a:pt x="297405" y="423642"/>
                </a:cubicBezTo>
                <a:cubicBezTo>
                  <a:pt x="303457" y="426669"/>
                  <a:pt x="310747" y="426775"/>
                  <a:pt x="316662" y="430061"/>
                </a:cubicBezTo>
                <a:cubicBezTo>
                  <a:pt x="330149" y="437554"/>
                  <a:pt x="340537" y="450857"/>
                  <a:pt x="355175" y="455737"/>
                </a:cubicBezTo>
                <a:cubicBezTo>
                  <a:pt x="384781" y="465606"/>
                  <a:pt x="367797" y="460829"/>
                  <a:pt x="406525" y="468574"/>
                </a:cubicBezTo>
                <a:cubicBezTo>
                  <a:pt x="412944" y="472853"/>
                  <a:pt x="418882" y="477962"/>
                  <a:pt x="425782" y="481412"/>
                </a:cubicBezTo>
                <a:cubicBezTo>
                  <a:pt x="431834" y="484438"/>
                  <a:pt x="439698" y="483676"/>
                  <a:pt x="445038" y="487831"/>
                </a:cubicBezTo>
                <a:cubicBezTo>
                  <a:pt x="459369" y="498977"/>
                  <a:pt x="483551" y="526344"/>
                  <a:pt x="483551" y="526344"/>
                </a:cubicBezTo>
                <a:cubicBezTo>
                  <a:pt x="493199" y="555288"/>
                  <a:pt x="501991" y="572910"/>
                  <a:pt x="483551" y="609788"/>
                </a:cubicBezTo>
                <a:cubicBezTo>
                  <a:pt x="476651" y="623588"/>
                  <a:pt x="445038" y="635464"/>
                  <a:pt x="445038" y="635464"/>
                </a:cubicBezTo>
                <a:cubicBezTo>
                  <a:pt x="378711" y="633324"/>
                  <a:pt x="311935" y="637030"/>
                  <a:pt x="246055" y="629045"/>
                </a:cubicBezTo>
                <a:cubicBezTo>
                  <a:pt x="238396" y="628117"/>
                  <a:pt x="239242" y="614607"/>
                  <a:pt x="233217" y="609788"/>
                </a:cubicBezTo>
                <a:cubicBezTo>
                  <a:pt x="227934" y="605562"/>
                  <a:pt x="220380" y="605509"/>
                  <a:pt x="213961" y="603370"/>
                </a:cubicBezTo>
                <a:cubicBezTo>
                  <a:pt x="205402" y="590532"/>
                  <a:pt x="193165" y="579494"/>
                  <a:pt x="188285" y="564857"/>
                </a:cubicBezTo>
                <a:lnTo>
                  <a:pt x="175448" y="526344"/>
                </a:lnTo>
                <a:cubicBezTo>
                  <a:pt x="182293" y="423657"/>
                  <a:pt x="212891" y="424712"/>
                  <a:pt x="220380" y="404386"/>
                </a:cubicBezTo>
                <a:close/>
                <a:moveTo>
                  <a:pt x="3243185" y="0"/>
                </a:moveTo>
                <a:lnTo>
                  <a:pt x="2298567" y="0"/>
                </a:lnTo>
                <a:lnTo>
                  <a:pt x="2293659" y="51351"/>
                </a:lnTo>
                <a:cubicBezTo>
                  <a:pt x="2291895" y="63701"/>
                  <a:pt x="2281101" y="72919"/>
                  <a:pt x="2274403" y="83445"/>
                </a:cubicBezTo>
                <a:cubicBezTo>
                  <a:pt x="2266120" y="96461"/>
                  <a:pt x="2257985" y="109614"/>
                  <a:pt x="2248728" y="121958"/>
                </a:cubicBezTo>
                <a:cubicBezTo>
                  <a:pt x="2233323" y="142498"/>
                  <a:pt x="2227760" y="154908"/>
                  <a:pt x="2203796" y="166890"/>
                </a:cubicBezTo>
                <a:cubicBezTo>
                  <a:pt x="2195906" y="170835"/>
                  <a:pt x="2186679" y="171169"/>
                  <a:pt x="2178121" y="173308"/>
                </a:cubicBezTo>
                <a:cubicBezTo>
                  <a:pt x="2148108" y="203321"/>
                  <a:pt x="2169307" y="185236"/>
                  <a:pt x="2126770" y="211821"/>
                </a:cubicBezTo>
                <a:cubicBezTo>
                  <a:pt x="2106184" y="224688"/>
                  <a:pt x="2106188" y="227757"/>
                  <a:pt x="2081838" y="237497"/>
                </a:cubicBezTo>
                <a:cubicBezTo>
                  <a:pt x="2069275" y="242522"/>
                  <a:pt x="2054585" y="242828"/>
                  <a:pt x="2043325" y="250334"/>
                </a:cubicBezTo>
                <a:cubicBezTo>
                  <a:pt x="2023241" y="263724"/>
                  <a:pt x="1993522" y="284687"/>
                  <a:pt x="1972718" y="288847"/>
                </a:cubicBezTo>
                <a:lnTo>
                  <a:pt x="1940624" y="295266"/>
                </a:lnTo>
                <a:cubicBezTo>
                  <a:pt x="1932066" y="299545"/>
                  <a:pt x="1923257" y="303356"/>
                  <a:pt x="1914949" y="308104"/>
                </a:cubicBezTo>
                <a:cubicBezTo>
                  <a:pt x="1908251" y="311931"/>
                  <a:pt x="1902783" y="317902"/>
                  <a:pt x="1895693" y="320941"/>
                </a:cubicBezTo>
                <a:cubicBezTo>
                  <a:pt x="1887584" y="324416"/>
                  <a:pt x="1878467" y="324825"/>
                  <a:pt x="1870017" y="327360"/>
                </a:cubicBezTo>
                <a:cubicBezTo>
                  <a:pt x="1857056" y="331248"/>
                  <a:pt x="1844633" y="336916"/>
                  <a:pt x="1831504" y="340198"/>
                </a:cubicBezTo>
                <a:cubicBezTo>
                  <a:pt x="1814387" y="344477"/>
                  <a:pt x="1796892" y="347456"/>
                  <a:pt x="1780154" y="353035"/>
                </a:cubicBezTo>
                <a:cubicBezTo>
                  <a:pt x="1773735" y="355175"/>
                  <a:pt x="1766812" y="356168"/>
                  <a:pt x="1760897" y="359454"/>
                </a:cubicBezTo>
                <a:cubicBezTo>
                  <a:pt x="1709553" y="387979"/>
                  <a:pt x="1738400" y="384335"/>
                  <a:pt x="1683871" y="397967"/>
                </a:cubicBezTo>
                <a:cubicBezTo>
                  <a:pt x="1666755" y="402246"/>
                  <a:pt x="1649259" y="405226"/>
                  <a:pt x="1632521" y="410805"/>
                </a:cubicBezTo>
                <a:cubicBezTo>
                  <a:pt x="1619683" y="415084"/>
                  <a:pt x="1607136" y="420361"/>
                  <a:pt x="1594008" y="423642"/>
                </a:cubicBezTo>
                <a:cubicBezTo>
                  <a:pt x="1585449" y="425782"/>
                  <a:pt x="1576593" y="426964"/>
                  <a:pt x="1568333" y="430061"/>
                </a:cubicBezTo>
                <a:cubicBezTo>
                  <a:pt x="1559373" y="433421"/>
                  <a:pt x="1551617" y="439539"/>
                  <a:pt x="1542657" y="442899"/>
                </a:cubicBezTo>
                <a:cubicBezTo>
                  <a:pt x="1534397" y="445997"/>
                  <a:pt x="1525465" y="446895"/>
                  <a:pt x="1516982" y="449318"/>
                </a:cubicBezTo>
                <a:cubicBezTo>
                  <a:pt x="1510476" y="451177"/>
                  <a:pt x="1504231" y="453878"/>
                  <a:pt x="1497725" y="455737"/>
                </a:cubicBezTo>
                <a:cubicBezTo>
                  <a:pt x="1488128" y="458478"/>
                  <a:pt x="1463054" y="463444"/>
                  <a:pt x="1452794" y="468574"/>
                </a:cubicBezTo>
                <a:cubicBezTo>
                  <a:pt x="1445893" y="472024"/>
                  <a:pt x="1440911" y="479143"/>
                  <a:pt x="1433537" y="481412"/>
                </a:cubicBezTo>
                <a:cubicBezTo>
                  <a:pt x="1412682" y="487829"/>
                  <a:pt x="1369349" y="494250"/>
                  <a:pt x="1369349" y="494250"/>
                </a:cubicBezTo>
                <a:cubicBezTo>
                  <a:pt x="1307265" y="540813"/>
                  <a:pt x="1373427" y="495420"/>
                  <a:pt x="1324417" y="519925"/>
                </a:cubicBezTo>
                <a:cubicBezTo>
                  <a:pt x="1296720" y="533774"/>
                  <a:pt x="1314945" y="532728"/>
                  <a:pt x="1285904" y="539181"/>
                </a:cubicBezTo>
                <a:cubicBezTo>
                  <a:pt x="1273199" y="542005"/>
                  <a:pt x="1260096" y="542777"/>
                  <a:pt x="1247391" y="545600"/>
                </a:cubicBezTo>
                <a:cubicBezTo>
                  <a:pt x="1214234" y="552969"/>
                  <a:pt x="1227302" y="562451"/>
                  <a:pt x="1176784" y="564857"/>
                </a:cubicBezTo>
                <a:lnTo>
                  <a:pt x="907194" y="577694"/>
                </a:lnTo>
                <a:cubicBezTo>
                  <a:pt x="898635" y="579834"/>
                  <a:pt x="890340" y="584113"/>
                  <a:pt x="881518" y="584113"/>
                </a:cubicBezTo>
                <a:cubicBezTo>
                  <a:pt x="806601" y="584113"/>
                  <a:pt x="731365" y="585537"/>
                  <a:pt x="656860" y="577694"/>
                </a:cubicBezTo>
                <a:cubicBezTo>
                  <a:pt x="647832" y="576744"/>
                  <a:pt x="643415" y="565411"/>
                  <a:pt x="637603" y="558438"/>
                </a:cubicBezTo>
                <a:cubicBezTo>
                  <a:pt x="587103" y="497837"/>
                  <a:pt x="656946" y="577823"/>
                  <a:pt x="618347" y="519925"/>
                </a:cubicBezTo>
                <a:cubicBezTo>
                  <a:pt x="613311" y="512372"/>
                  <a:pt x="604902" y="507642"/>
                  <a:pt x="599090" y="500668"/>
                </a:cubicBezTo>
                <a:cubicBezTo>
                  <a:pt x="576756" y="473868"/>
                  <a:pt x="598608" y="485530"/>
                  <a:pt x="566996" y="474993"/>
                </a:cubicBezTo>
                <a:cubicBezTo>
                  <a:pt x="564857" y="468574"/>
                  <a:pt x="564804" y="461020"/>
                  <a:pt x="560577" y="455737"/>
                </a:cubicBezTo>
                <a:cubicBezTo>
                  <a:pt x="548314" y="440407"/>
                  <a:pt x="537569" y="444232"/>
                  <a:pt x="522064" y="436480"/>
                </a:cubicBezTo>
                <a:cubicBezTo>
                  <a:pt x="515164" y="433030"/>
                  <a:pt x="509858" y="426775"/>
                  <a:pt x="502808" y="423642"/>
                </a:cubicBezTo>
                <a:cubicBezTo>
                  <a:pt x="490442" y="418147"/>
                  <a:pt x="475555" y="418311"/>
                  <a:pt x="464295" y="410805"/>
                </a:cubicBezTo>
                <a:cubicBezTo>
                  <a:pt x="457876" y="406526"/>
                  <a:pt x="452582" y="399584"/>
                  <a:pt x="445038" y="397967"/>
                </a:cubicBezTo>
                <a:cubicBezTo>
                  <a:pt x="421930" y="393015"/>
                  <a:pt x="397967" y="393688"/>
                  <a:pt x="374431" y="391548"/>
                </a:cubicBezTo>
                <a:cubicBezTo>
                  <a:pt x="320996" y="378189"/>
                  <a:pt x="373828" y="394456"/>
                  <a:pt x="329500" y="372292"/>
                </a:cubicBezTo>
                <a:cubicBezTo>
                  <a:pt x="323448" y="369266"/>
                  <a:pt x="316158" y="369159"/>
                  <a:pt x="310243" y="365873"/>
                </a:cubicBezTo>
                <a:cubicBezTo>
                  <a:pt x="296756" y="358380"/>
                  <a:pt x="271730" y="340198"/>
                  <a:pt x="271730" y="340198"/>
                </a:cubicBezTo>
                <a:cubicBezTo>
                  <a:pt x="259107" y="321264"/>
                  <a:pt x="258170" y="317130"/>
                  <a:pt x="239636" y="301685"/>
                </a:cubicBezTo>
                <a:cubicBezTo>
                  <a:pt x="212096" y="278735"/>
                  <a:pt x="226695" y="300277"/>
                  <a:pt x="201123" y="269591"/>
                </a:cubicBezTo>
                <a:cubicBezTo>
                  <a:pt x="180961" y="245397"/>
                  <a:pt x="192235" y="238813"/>
                  <a:pt x="149773" y="224659"/>
                </a:cubicBezTo>
                <a:lnTo>
                  <a:pt x="111260" y="211821"/>
                </a:lnTo>
                <a:cubicBezTo>
                  <a:pt x="104841" y="209682"/>
                  <a:pt x="97633" y="209156"/>
                  <a:pt x="92003" y="205402"/>
                </a:cubicBezTo>
                <a:cubicBezTo>
                  <a:pt x="85584" y="201123"/>
                  <a:pt x="78673" y="197503"/>
                  <a:pt x="72747" y="192565"/>
                </a:cubicBezTo>
                <a:cubicBezTo>
                  <a:pt x="23324" y="151379"/>
                  <a:pt x="82044" y="192344"/>
                  <a:pt x="34234" y="160471"/>
                </a:cubicBezTo>
                <a:cubicBezTo>
                  <a:pt x="25675" y="147633"/>
                  <a:pt x="7748" y="137365"/>
                  <a:pt x="8558" y="121958"/>
                </a:cubicBezTo>
                <a:cubicBezTo>
                  <a:pt x="10157" y="91584"/>
                  <a:pt x="6161" y="51646"/>
                  <a:pt x="11877" y="15345"/>
                </a:cubicBezTo>
                <a:lnTo>
                  <a:pt x="16098" y="0"/>
                </a:lnTo>
                <a:lnTo>
                  <a:pt x="0" y="0"/>
                </a:lnTo>
                <a:lnTo>
                  <a:pt x="0" y="1540363"/>
                </a:lnTo>
                <a:lnTo>
                  <a:pt x="234477" y="1584265"/>
                </a:lnTo>
                <a:lnTo>
                  <a:pt x="512026" y="1634009"/>
                </a:lnTo>
                <a:lnTo>
                  <a:pt x="790802" y="1682702"/>
                </a:lnTo>
                <a:lnTo>
                  <a:pt x="1070807" y="1724388"/>
                </a:lnTo>
                <a:lnTo>
                  <a:pt x="1349583" y="1766425"/>
                </a:lnTo>
                <a:lnTo>
                  <a:pt x="1629588" y="1805660"/>
                </a:lnTo>
                <a:lnTo>
                  <a:pt x="1905908" y="1839289"/>
                </a:lnTo>
                <a:lnTo>
                  <a:pt x="2185913" y="1871167"/>
                </a:lnTo>
                <a:lnTo>
                  <a:pt x="2450068" y="1898718"/>
                </a:lnTo>
                <a:lnTo>
                  <a:pt x="3243185" y="1898718"/>
                </a:lnTo>
                <a:close/>
              </a:path>
            </a:pathLst>
          </a:custGeom>
        </p:spPr>
      </p:pic>
      <p:pic>
        <p:nvPicPr>
          <p:cNvPr id="15" name="Picture 14">
            <a:extLst>
              <a:ext uri="{FF2B5EF4-FFF2-40B4-BE49-F238E27FC236}">
                <a16:creationId xmlns:a16="http://schemas.microsoft.com/office/drawing/2014/main" id="{08625290-97B7-41E9-9685-D438F86FC9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b="18503"/>
          <a:stretch>
            <a:fillRect/>
          </a:stretch>
        </p:blipFill>
        <p:spPr>
          <a:xfrm>
            <a:off x="0" y="0"/>
            <a:ext cx="11611430" cy="5322895"/>
          </a:xfrm>
          <a:custGeom>
            <a:avLst/>
            <a:gdLst>
              <a:gd name="connsiteX0" fmla="*/ 0 w 11611430"/>
              <a:gd name="connsiteY0" fmla="*/ 0 h 5322895"/>
              <a:gd name="connsiteX1" fmla="*/ 11611430 w 11611430"/>
              <a:gd name="connsiteY1" fmla="*/ 0 h 5322895"/>
              <a:gd name="connsiteX2" fmla="*/ 11611430 w 11611430"/>
              <a:gd name="connsiteY2" fmla="*/ 4911695 h 5322895"/>
              <a:gd name="connsiteX3" fmla="*/ 11401197 w 11611430"/>
              <a:gd name="connsiteY3" fmla="*/ 4948416 h 5322895"/>
              <a:gd name="connsiteX4" fmla="*/ 11121192 w 11611430"/>
              <a:gd name="connsiteY4" fmla="*/ 4990102 h 5322895"/>
              <a:gd name="connsiteX5" fmla="*/ 10842416 w 11611430"/>
              <a:gd name="connsiteY5" fmla="*/ 5032139 h 5322895"/>
              <a:gd name="connsiteX6" fmla="*/ 10562411 w 11611430"/>
              <a:gd name="connsiteY6" fmla="*/ 5071374 h 5322895"/>
              <a:gd name="connsiteX7" fmla="*/ 10286091 w 11611430"/>
              <a:gd name="connsiteY7" fmla="*/ 5105003 h 5322895"/>
              <a:gd name="connsiteX8" fmla="*/ 10006086 w 11611430"/>
              <a:gd name="connsiteY8" fmla="*/ 5136881 h 5322895"/>
              <a:gd name="connsiteX9" fmla="*/ 9727310 w 11611430"/>
              <a:gd name="connsiteY9" fmla="*/ 5165957 h 5322895"/>
              <a:gd name="connsiteX10" fmla="*/ 9453445 w 11611430"/>
              <a:gd name="connsiteY10" fmla="*/ 5191179 h 5322895"/>
              <a:gd name="connsiteX11" fmla="*/ 9175897 w 11611430"/>
              <a:gd name="connsiteY11" fmla="*/ 5216401 h 5322895"/>
              <a:gd name="connsiteX12" fmla="*/ 8902033 w 11611430"/>
              <a:gd name="connsiteY12" fmla="*/ 5237420 h 5322895"/>
              <a:gd name="connsiteX13" fmla="*/ 8628169 w 11611430"/>
              <a:gd name="connsiteY13" fmla="*/ 5253884 h 5322895"/>
              <a:gd name="connsiteX14" fmla="*/ 8355533 w 11611430"/>
              <a:gd name="connsiteY14" fmla="*/ 5271050 h 5322895"/>
              <a:gd name="connsiteX15" fmla="*/ 8085353 w 11611430"/>
              <a:gd name="connsiteY15" fmla="*/ 5285412 h 5322895"/>
              <a:gd name="connsiteX16" fmla="*/ 7817629 w 11611430"/>
              <a:gd name="connsiteY16" fmla="*/ 5295571 h 5322895"/>
              <a:gd name="connsiteX17" fmla="*/ 7549905 w 11611430"/>
              <a:gd name="connsiteY17" fmla="*/ 5304329 h 5322895"/>
              <a:gd name="connsiteX18" fmla="*/ 7284638 w 11611430"/>
              <a:gd name="connsiteY18" fmla="*/ 5312736 h 5322895"/>
              <a:gd name="connsiteX19" fmla="*/ 7023055 w 11611430"/>
              <a:gd name="connsiteY19" fmla="*/ 5316590 h 5322895"/>
              <a:gd name="connsiteX20" fmla="*/ 6761472 w 11611430"/>
              <a:gd name="connsiteY20" fmla="*/ 5320793 h 5322895"/>
              <a:gd name="connsiteX21" fmla="*/ 6503573 w 11611430"/>
              <a:gd name="connsiteY21" fmla="*/ 5322895 h 5322895"/>
              <a:gd name="connsiteX22" fmla="*/ 6248130 w 11611430"/>
              <a:gd name="connsiteY22" fmla="*/ 5320793 h 5322895"/>
              <a:gd name="connsiteX23" fmla="*/ 5995144 w 11611430"/>
              <a:gd name="connsiteY23" fmla="*/ 5320793 h 5322895"/>
              <a:gd name="connsiteX24" fmla="*/ 5744613 w 11611430"/>
              <a:gd name="connsiteY24" fmla="*/ 5316590 h 5322895"/>
              <a:gd name="connsiteX25" fmla="*/ 5498995 w 11611430"/>
              <a:gd name="connsiteY25" fmla="*/ 5310284 h 5322895"/>
              <a:gd name="connsiteX26" fmla="*/ 5255834 w 11611430"/>
              <a:gd name="connsiteY26" fmla="*/ 5304329 h 5322895"/>
              <a:gd name="connsiteX27" fmla="*/ 5017584 w 11611430"/>
              <a:gd name="connsiteY27" fmla="*/ 5297673 h 5322895"/>
              <a:gd name="connsiteX28" fmla="*/ 4785514 w 11611430"/>
              <a:gd name="connsiteY28" fmla="*/ 5287726 h 5322895"/>
              <a:gd name="connsiteX29" fmla="*/ 4601441 w 11611430"/>
              <a:gd name="connsiteY29" fmla="*/ 4972173 h 5322895"/>
              <a:gd name="connsiteX30" fmla="*/ 4514210 w 11611430"/>
              <a:gd name="connsiteY30" fmla="*/ 4830422 h 5322895"/>
              <a:gd name="connsiteX31" fmla="*/ 4416075 w 11611430"/>
              <a:gd name="connsiteY31" fmla="*/ 4732288 h 5322895"/>
              <a:gd name="connsiteX32" fmla="*/ 4274324 w 11611430"/>
              <a:gd name="connsiteY32" fmla="*/ 4557826 h 5322895"/>
              <a:gd name="connsiteX33" fmla="*/ 4241613 w 11611430"/>
              <a:gd name="connsiteY33" fmla="*/ 4525113 h 5322895"/>
              <a:gd name="connsiteX34" fmla="*/ 4208901 w 11611430"/>
              <a:gd name="connsiteY34" fmla="*/ 4481499 h 5322895"/>
              <a:gd name="connsiteX35" fmla="*/ 4154382 w 11611430"/>
              <a:gd name="connsiteY35" fmla="*/ 4437883 h 5322895"/>
              <a:gd name="connsiteX36" fmla="*/ 4110766 w 11611430"/>
              <a:gd name="connsiteY36" fmla="*/ 4416075 h 5322895"/>
              <a:gd name="connsiteX37" fmla="*/ 4078054 w 11611430"/>
              <a:gd name="connsiteY37" fmla="*/ 4394267 h 5322895"/>
              <a:gd name="connsiteX38" fmla="*/ 4034439 w 11611430"/>
              <a:gd name="connsiteY38" fmla="*/ 4361556 h 5322895"/>
              <a:gd name="connsiteX39" fmla="*/ 3958111 w 11611430"/>
              <a:gd name="connsiteY39" fmla="*/ 4339747 h 5322895"/>
              <a:gd name="connsiteX40" fmla="*/ 3892688 w 11611430"/>
              <a:gd name="connsiteY40" fmla="*/ 4328844 h 5322895"/>
              <a:gd name="connsiteX41" fmla="*/ 3718226 w 11611430"/>
              <a:gd name="connsiteY41" fmla="*/ 4307036 h 5322895"/>
              <a:gd name="connsiteX42" fmla="*/ 3641899 w 11611430"/>
              <a:gd name="connsiteY42" fmla="*/ 4274324 h 5322895"/>
              <a:gd name="connsiteX43" fmla="*/ 3620091 w 11611430"/>
              <a:gd name="connsiteY43" fmla="*/ 4252517 h 5322895"/>
              <a:gd name="connsiteX44" fmla="*/ 3565572 w 11611430"/>
              <a:gd name="connsiteY44" fmla="*/ 4230709 h 5322895"/>
              <a:gd name="connsiteX45" fmla="*/ 3500148 w 11611430"/>
              <a:gd name="connsiteY45" fmla="*/ 4208901 h 5322895"/>
              <a:gd name="connsiteX46" fmla="*/ 3478341 w 11611430"/>
              <a:gd name="connsiteY46" fmla="*/ 4176190 h 5322895"/>
              <a:gd name="connsiteX47" fmla="*/ 3543764 w 11611430"/>
              <a:gd name="connsiteY47" fmla="*/ 4132574 h 5322895"/>
              <a:gd name="connsiteX48" fmla="*/ 3445629 w 11611430"/>
              <a:gd name="connsiteY48" fmla="*/ 4121670 h 5322895"/>
              <a:gd name="connsiteX49" fmla="*/ 3391109 w 11611430"/>
              <a:gd name="connsiteY49" fmla="*/ 4132574 h 5322895"/>
              <a:gd name="connsiteX50" fmla="*/ 3303878 w 11611430"/>
              <a:gd name="connsiteY50" fmla="*/ 4154381 h 5322895"/>
              <a:gd name="connsiteX51" fmla="*/ 3260263 w 11611430"/>
              <a:gd name="connsiteY51" fmla="*/ 4165285 h 5322895"/>
              <a:gd name="connsiteX52" fmla="*/ 3194839 w 11611430"/>
              <a:gd name="connsiteY52" fmla="*/ 4187093 h 5322895"/>
              <a:gd name="connsiteX53" fmla="*/ 3162128 w 11611430"/>
              <a:gd name="connsiteY53" fmla="*/ 4197997 h 5322895"/>
              <a:gd name="connsiteX54" fmla="*/ 3053089 w 11611430"/>
              <a:gd name="connsiteY54" fmla="*/ 4230709 h 5322895"/>
              <a:gd name="connsiteX55" fmla="*/ 2987666 w 11611430"/>
              <a:gd name="connsiteY55" fmla="*/ 4252517 h 5322895"/>
              <a:gd name="connsiteX56" fmla="*/ 2954954 w 11611430"/>
              <a:gd name="connsiteY56" fmla="*/ 4263420 h 5322895"/>
              <a:gd name="connsiteX57" fmla="*/ 2867723 w 11611430"/>
              <a:gd name="connsiteY57" fmla="*/ 4285228 h 5322895"/>
              <a:gd name="connsiteX58" fmla="*/ 2802300 w 11611430"/>
              <a:gd name="connsiteY58" fmla="*/ 4307036 h 5322895"/>
              <a:gd name="connsiteX59" fmla="*/ 2780492 w 11611430"/>
              <a:gd name="connsiteY59" fmla="*/ 4328844 h 5322895"/>
              <a:gd name="connsiteX60" fmla="*/ 2715069 w 11611430"/>
              <a:gd name="connsiteY60" fmla="*/ 4350652 h 5322895"/>
              <a:gd name="connsiteX61" fmla="*/ 2682357 w 11611430"/>
              <a:gd name="connsiteY61" fmla="*/ 4361556 h 5322895"/>
              <a:gd name="connsiteX62" fmla="*/ 2649646 w 11611430"/>
              <a:gd name="connsiteY62" fmla="*/ 4372459 h 5322895"/>
              <a:gd name="connsiteX63" fmla="*/ 2616933 w 11611430"/>
              <a:gd name="connsiteY63" fmla="*/ 4383363 h 5322895"/>
              <a:gd name="connsiteX64" fmla="*/ 2595126 w 11611430"/>
              <a:gd name="connsiteY64" fmla="*/ 4405171 h 5322895"/>
              <a:gd name="connsiteX65" fmla="*/ 2529703 w 11611430"/>
              <a:gd name="connsiteY65" fmla="*/ 4437883 h 5322895"/>
              <a:gd name="connsiteX66" fmla="*/ 2486087 w 11611430"/>
              <a:gd name="connsiteY66" fmla="*/ 4481499 h 5322895"/>
              <a:gd name="connsiteX67" fmla="*/ 2453375 w 11611430"/>
              <a:gd name="connsiteY67" fmla="*/ 4514210 h 5322895"/>
              <a:gd name="connsiteX68" fmla="*/ 2420664 w 11611430"/>
              <a:gd name="connsiteY68" fmla="*/ 4536017 h 5322895"/>
              <a:gd name="connsiteX69" fmla="*/ 2398856 w 11611430"/>
              <a:gd name="connsiteY69" fmla="*/ 4568729 h 5322895"/>
              <a:gd name="connsiteX70" fmla="*/ 2377048 w 11611430"/>
              <a:gd name="connsiteY70" fmla="*/ 4590537 h 5322895"/>
              <a:gd name="connsiteX71" fmla="*/ 2366144 w 11611430"/>
              <a:gd name="connsiteY71" fmla="*/ 4623249 h 5322895"/>
              <a:gd name="connsiteX72" fmla="*/ 2344336 w 11611430"/>
              <a:gd name="connsiteY72" fmla="*/ 4666865 h 5322895"/>
              <a:gd name="connsiteX73" fmla="*/ 2322528 w 11611430"/>
              <a:gd name="connsiteY73" fmla="*/ 4732288 h 5322895"/>
              <a:gd name="connsiteX74" fmla="*/ 2300721 w 11611430"/>
              <a:gd name="connsiteY74" fmla="*/ 4764999 h 5322895"/>
              <a:gd name="connsiteX75" fmla="*/ 2268010 w 11611430"/>
              <a:gd name="connsiteY75" fmla="*/ 4852231 h 5322895"/>
              <a:gd name="connsiteX76" fmla="*/ 2235297 w 11611430"/>
              <a:gd name="connsiteY76" fmla="*/ 4993981 h 5322895"/>
              <a:gd name="connsiteX77" fmla="*/ 2230567 w 11611430"/>
              <a:gd name="connsiteY77" fmla="*/ 5079209 h 5322895"/>
              <a:gd name="connsiteX78" fmla="*/ 2229538 w 11611430"/>
              <a:gd name="connsiteY78" fmla="*/ 5104344 h 5322895"/>
              <a:gd name="connsiteX79" fmla="*/ 1932621 w 11611430"/>
              <a:gd name="connsiteY79" fmla="*/ 5071374 h 5322895"/>
              <a:gd name="connsiteX80" fmla="*/ 1609634 w 11611430"/>
              <a:gd name="connsiteY80" fmla="*/ 5033891 h 5322895"/>
              <a:gd name="connsiteX81" fmla="*/ 1312435 w 11611430"/>
              <a:gd name="connsiteY81" fmla="*/ 4996408 h 5322895"/>
              <a:gd name="connsiteX82" fmla="*/ 1039799 w 11611430"/>
              <a:gd name="connsiteY82" fmla="*/ 4961027 h 5322895"/>
              <a:gd name="connsiteX83" fmla="*/ 797865 w 11611430"/>
              <a:gd name="connsiteY83" fmla="*/ 4927397 h 5322895"/>
              <a:gd name="connsiteX84" fmla="*/ 579265 w 11611430"/>
              <a:gd name="connsiteY84" fmla="*/ 4895519 h 5322895"/>
              <a:gd name="connsiteX85" fmla="*/ 395052 w 11611430"/>
              <a:gd name="connsiteY85" fmla="*/ 4868896 h 5322895"/>
              <a:gd name="connsiteX86" fmla="*/ 240312 w 11611430"/>
              <a:gd name="connsiteY86" fmla="*/ 4843673 h 5322895"/>
              <a:gd name="connsiteX87" fmla="*/ 27853 w 11611430"/>
              <a:gd name="connsiteY87" fmla="*/ 4807592 h 5322895"/>
              <a:gd name="connsiteX88" fmla="*/ 0 w 11611430"/>
              <a:gd name="connsiteY88" fmla="*/ 4802879 h 5322895"/>
              <a:gd name="connsiteX89" fmla="*/ 0 w 11611430"/>
              <a:gd name="connsiteY89" fmla="*/ 3753332 h 5322895"/>
              <a:gd name="connsiteX90" fmla="*/ 0 w 11611430"/>
              <a:gd name="connsiteY90" fmla="*/ 3571886 h 5322895"/>
              <a:gd name="connsiteX91" fmla="*/ 0 w 11611430"/>
              <a:gd name="connsiteY91" fmla="*/ 471948 h 5322895"/>
              <a:gd name="connsiteX92" fmla="*/ 0 w 11611430"/>
              <a:gd name="connsiteY92"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611430" h="5322895">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1" y="4972173"/>
                </a:lnTo>
                <a:cubicBezTo>
                  <a:pt x="4573183" y="4924429"/>
                  <a:pt x="4553441" y="4869653"/>
                  <a:pt x="4514210" y="4830422"/>
                </a:cubicBezTo>
                <a:cubicBezTo>
                  <a:pt x="4481500" y="4797711"/>
                  <a:pt x="4446637" y="4767016"/>
                  <a:pt x="4416075" y="4732288"/>
                </a:cubicBezTo>
                <a:cubicBezTo>
                  <a:pt x="4366574" y="4676037"/>
                  <a:pt x="4327307" y="4610810"/>
                  <a:pt x="4274324" y="4557826"/>
                </a:cubicBezTo>
                <a:cubicBezTo>
                  <a:pt x="4263420" y="4546922"/>
                  <a:pt x="4251649" y="4536822"/>
                  <a:pt x="4241613" y="4525113"/>
                </a:cubicBezTo>
                <a:cubicBezTo>
                  <a:pt x="4229786" y="4511315"/>
                  <a:pt x="4220536" y="4495459"/>
                  <a:pt x="4208901"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p:spPr>
      </p:pic>
      <p:sp>
        <p:nvSpPr>
          <p:cNvPr id="2" name="Title 1"/>
          <p:cNvSpPr>
            <a:spLocks noGrp="1"/>
          </p:cNvSpPr>
          <p:nvPr>
            <p:ph type="title"/>
          </p:nvPr>
        </p:nvSpPr>
        <p:spPr>
          <a:xfrm>
            <a:off x="1871209" y="792337"/>
            <a:ext cx="8449582" cy="2421464"/>
          </a:xfrm>
        </p:spPr>
        <p:txBody>
          <a:bodyPr vert="horz" lIns="91440" tIns="45720" rIns="91440" bIns="45720" rtlCol="0" anchor="b">
            <a:normAutofit/>
          </a:bodyPr>
          <a:lstStyle/>
          <a:p>
            <a:pPr algn="ctr"/>
            <a:r>
              <a:rPr lang="en-US" sz="4800"/>
              <a:t>Communicating and </a:t>
            </a:r>
            <a:br>
              <a:rPr lang="en-US" sz="4800"/>
            </a:br>
            <a:r>
              <a:rPr lang="en-US" sz="4800"/>
              <a:t>working together</a:t>
            </a:r>
          </a:p>
        </p:txBody>
      </p:sp>
    </p:spTree>
    <p:extLst>
      <p:ext uri="{BB962C8B-B14F-4D97-AF65-F5344CB8AC3E}">
        <p14:creationId xmlns:p14="http://schemas.microsoft.com/office/powerpoint/2010/main" val="148011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132" y="324853"/>
            <a:ext cx="6007608" cy="6858000"/>
          </a:xfrm>
          <a:prstGeom prst="rect">
            <a:avLst/>
          </a:prstGeom>
        </p:spPr>
      </p:pic>
    </p:spTree>
    <p:extLst>
      <p:ext uri="{BB962C8B-B14F-4D97-AF65-F5344CB8AC3E}">
        <p14:creationId xmlns:p14="http://schemas.microsoft.com/office/powerpoint/2010/main" val="11558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609600"/>
            <a:ext cx="6282266" cy="1456267"/>
          </a:xfrm>
        </p:spPr>
        <p:txBody>
          <a:bodyPr vert="horz" lIns="91440" tIns="45720" rIns="91440" bIns="45720" rtlCol="0" anchor="ctr">
            <a:normAutofit/>
          </a:bodyPr>
          <a:lstStyle/>
          <a:p>
            <a:r>
              <a:rPr lang="en-US" dirty="0"/>
              <a:t>Communicating and Working Together</a:t>
            </a:r>
          </a:p>
        </p:txBody>
      </p:sp>
      <p:sp>
        <p:nvSpPr>
          <p:cNvPr id="3" name="Content Placeholder 2"/>
          <p:cNvSpPr>
            <a:spLocks noGrp="1"/>
          </p:cNvSpPr>
          <p:nvPr>
            <p:ph sz="half" idx="1"/>
          </p:nvPr>
        </p:nvSpPr>
        <p:spPr>
          <a:xfrm>
            <a:off x="685802" y="2142067"/>
            <a:ext cx="6282266" cy="3649133"/>
          </a:xfrm>
        </p:spPr>
        <p:txBody>
          <a:bodyPr vert="horz" lIns="91440" tIns="45720" rIns="91440" bIns="45720" rtlCol="0" anchor="ctr">
            <a:normAutofit/>
          </a:bodyPr>
          <a:lstStyle/>
          <a:p>
            <a:r>
              <a:rPr lang="en-US" dirty="0"/>
              <a:t>Employees gain a holistic view of the organization’s work.</a:t>
            </a:r>
          </a:p>
          <a:p>
            <a:r>
              <a:rPr lang="en-US" dirty="0"/>
              <a:t>When each department shares how it does its work, you have the opportunity to look at the way you do work through your colleagues’ fresh set of eyes.</a:t>
            </a:r>
          </a:p>
          <a:p>
            <a:r>
              <a:rPr lang="en-US" dirty="0"/>
              <a:t>Good relationships create opportunities.</a:t>
            </a:r>
          </a:p>
          <a:p>
            <a:r>
              <a:rPr lang="en-US" dirty="0"/>
              <a:t>Effective interpersonal work relationships form the cornerstone for success and satisfaction with your career.</a:t>
            </a:r>
          </a:p>
          <a:p>
            <a:endParaRPr lang="en-US" dirty="0"/>
          </a:p>
        </p:txBody>
      </p:sp>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8046435" y="990600"/>
            <a:ext cx="2534716"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2549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2FB946D-2326-449B-B771-9EDB01C8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9224A0EC-9334-468D-849F-BF1FF8C6FF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0EFFC263-7EB0-4842-BE9B-3176A41A7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20 Teamwork Quotes that Teach us the Power of Collaboration"/>
          <p:cNvPicPr>
            <a:picLocks noChangeAspect="1" noChangeArrowheads="1"/>
          </p:cNvPicPr>
          <p:nvPr/>
        </p:nvPicPr>
        <p:blipFill rotWithShape="1">
          <a:blip r:embed="rId4">
            <a:extLst>
              <a:ext uri="{28A0092B-C50C-407E-A947-70E740481C1C}">
                <a14:useLocalDpi xmlns:a14="http://schemas.microsoft.com/office/drawing/2010/main" val="0"/>
              </a:ext>
            </a:extLst>
          </a:blip>
          <a:srcRect r="1" b="2693"/>
          <a:stretch/>
        </p:blipFill>
        <p:spPr bwMode="auto">
          <a:xfrm>
            <a:off x="643467" y="643467"/>
            <a:ext cx="10905066" cy="557106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60123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400800" y="609600"/>
            <a:ext cx="5147730" cy="1641987"/>
          </a:xfrm>
        </p:spPr>
        <p:txBody>
          <a:bodyPr vert="horz" lIns="91440" tIns="45720" rIns="91440" bIns="45720" rtlCol="0" anchor="ctr">
            <a:normAutofit/>
          </a:bodyPr>
          <a:lstStyle/>
          <a:p>
            <a:r>
              <a:rPr lang="en-US"/>
              <a:t>Communicating and Working Together</a:t>
            </a:r>
          </a:p>
        </p:txBody>
      </p:sp>
      <p:sp>
        <p:nvSpPr>
          <p:cNvPr id="4" name="Content Placeholder 3"/>
          <p:cNvSpPr>
            <a:spLocks noGrp="1"/>
          </p:cNvSpPr>
          <p:nvPr>
            <p:ph sz="half" idx="2"/>
          </p:nvPr>
        </p:nvSpPr>
        <p:spPr>
          <a:xfrm>
            <a:off x="6400800" y="2251587"/>
            <a:ext cx="5147730" cy="3637935"/>
          </a:xfrm>
        </p:spPr>
        <p:txBody>
          <a:bodyPr vert="horz" lIns="91440" tIns="45720" rIns="91440" bIns="45720" rtlCol="0" anchor="ctr">
            <a:normAutofit lnSpcReduction="10000"/>
          </a:bodyPr>
          <a:lstStyle/>
          <a:p>
            <a:pPr>
              <a:lnSpc>
                <a:spcPct val="90000"/>
              </a:lnSpc>
            </a:pPr>
            <a:r>
              <a:rPr lang="en-US" sz="1100"/>
              <a:t>Ask questions and listen actively.</a:t>
            </a:r>
          </a:p>
          <a:p>
            <a:pPr lvl="1">
              <a:lnSpc>
                <a:spcPct val="90000"/>
              </a:lnSpc>
            </a:pPr>
            <a:r>
              <a:rPr lang="en-US" sz="1100"/>
              <a:t>Nonverbal communication matters.</a:t>
            </a:r>
          </a:p>
          <a:p>
            <a:pPr lvl="1">
              <a:lnSpc>
                <a:spcPct val="90000"/>
              </a:lnSpc>
            </a:pPr>
            <a:r>
              <a:rPr lang="en-US" sz="1100"/>
              <a:t>Always speak positively and honestly.</a:t>
            </a:r>
          </a:p>
          <a:p>
            <a:pPr>
              <a:lnSpc>
                <a:spcPct val="90000"/>
              </a:lnSpc>
            </a:pPr>
            <a:r>
              <a:rPr lang="en-US" sz="1100"/>
              <a:t>Offer assistance.</a:t>
            </a:r>
          </a:p>
          <a:p>
            <a:pPr lvl="1">
              <a:lnSpc>
                <a:spcPct val="90000"/>
              </a:lnSpc>
            </a:pPr>
            <a:r>
              <a:rPr lang="en-US" sz="1100"/>
              <a:t>Help others be the best they can be.</a:t>
            </a:r>
          </a:p>
          <a:p>
            <a:pPr lvl="1">
              <a:lnSpc>
                <a:spcPct val="90000"/>
              </a:lnSpc>
            </a:pPr>
            <a:r>
              <a:rPr lang="en-US" sz="1100"/>
              <a:t>Share your knowledge.</a:t>
            </a:r>
          </a:p>
          <a:p>
            <a:pPr>
              <a:lnSpc>
                <a:spcPct val="90000"/>
              </a:lnSpc>
            </a:pPr>
            <a:r>
              <a:rPr lang="en-US" sz="1100"/>
              <a:t>Know when to ask for assistance.</a:t>
            </a:r>
          </a:p>
          <a:p>
            <a:pPr lvl="1">
              <a:lnSpc>
                <a:spcPct val="90000"/>
              </a:lnSpc>
            </a:pPr>
            <a:r>
              <a:rPr lang="en-US" sz="1100"/>
              <a:t>No one is an island; we can all help each other.</a:t>
            </a:r>
          </a:p>
          <a:p>
            <a:pPr lvl="1">
              <a:lnSpc>
                <a:spcPct val="90000"/>
              </a:lnSpc>
            </a:pPr>
            <a:r>
              <a:rPr lang="en-US" sz="1100"/>
              <a:t>Let others share their knowledge.</a:t>
            </a:r>
          </a:p>
          <a:p>
            <a:pPr>
              <a:lnSpc>
                <a:spcPct val="90000"/>
              </a:lnSpc>
            </a:pPr>
            <a:r>
              <a:rPr lang="en-US" sz="1100"/>
              <a:t>Appreciate each employee's role and appreciate what you do for each other.</a:t>
            </a:r>
          </a:p>
          <a:p>
            <a:pPr lvl="1">
              <a:lnSpc>
                <a:spcPct val="90000"/>
              </a:lnSpc>
            </a:pPr>
            <a:r>
              <a:rPr lang="en-US" sz="1100"/>
              <a:t>Share and celebrate accomplishments.</a:t>
            </a:r>
          </a:p>
          <a:p>
            <a:pPr lvl="1">
              <a:lnSpc>
                <a:spcPct val="90000"/>
              </a:lnSpc>
            </a:pPr>
            <a:r>
              <a:rPr lang="en-US" sz="1100"/>
              <a:t>Give feedback on other people’s work.</a:t>
            </a:r>
          </a:p>
          <a:p>
            <a:pPr lvl="1">
              <a:lnSpc>
                <a:spcPct val="90000"/>
              </a:lnSpc>
            </a:pPr>
            <a:r>
              <a:rPr lang="en-US" sz="1100"/>
              <a:t>Congratulate others on a job well done.</a:t>
            </a:r>
          </a:p>
          <a:p>
            <a:pPr>
              <a:lnSpc>
                <a:spcPct val="90000"/>
              </a:lnSpc>
            </a:pPr>
            <a:endParaRPr lang="en-US" sz="1100"/>
          </a:p>
        </p:txBody>
      </p:sp>
      <p:pic>
        <p:nvPicPr>
          <p:cNvPr id="1026" name="Picture 2" descr="I&amp;#39;m Helping Blank Template - Imgflip">
            <a:extLst>
              <a:ext uri="{FF2B5EF4-FFF2-40B4-BE49-F238E27FC236}">
                <a16:creationId xmlns:a16="http://schemas.microsoft.com/office/drawing/2014/main" id="{923DFC06-AF1F-4963-A3B5-9A62164526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8930" y="1187614"/>
            <a:ext cx="5447070" cy="415339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88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left)">
                                      <p:cBhvr>
                                        <p:cTn id="21" dur="500"/>
                                        <p:tgtEl>
                                          <p:spTgt spid="4">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left)">
                                      <p:cBhvr>
                                        <p:cTn id="29" dur="500"/>
                                        <p:tgtEl>
                                          <p:spTgt spid="4">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left)">
                                      <p:cBhvr>
                                        <p:cTn id="32" dur="500"/>
                                        <p:tgtEl>
                                          <p:spTgt spid="4">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wipe(left)">
                                      <p:cBhvr>
                                        <p:cTn id="35" dur="500"/>
                                        <p:tgtEl>
                                          <p:spTgt spid="4">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wipe(left)">
                                      <p:cBhvr>
                                        <p:cTn id="40" dur="500"/>
                                        <p:tgtEl>
                                          <p:spTgt spid="4">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wipe(left)">
                                      <p:cBhvr>
                                        <p:cTn id="43" dur="500"/>
                                        <p:tgtEl>
                                          <p:spTgt spid="4">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wipe(left)">
                                      <p:cBhvr>
                                        <p:cTn id="46" dur="500"/>
                                        <p:tgtEl>
                                          <p:spTgt spid="4">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wipe(left)">
                                      <p:cBhvr>
                                        <p:cTn id="49"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865806" y="643463"/>
            <a:ext cx="3706762" cy="1608124"/>
          </a:xfrm>
        </p:spPr>
        <p:txBody>
          <a:bodyPr vert="horz" lIns="91440" tIns="45720" rIns="91440" bIns="45720" rtlCol="0" anchor="ctr">
            <a:normAutofit/>
          </a:bodyPr>
          <a:lstStyle/>
          <a:p>
            <a:pPr>
              <a:lnSpc>
                <a:spcPct val="90000"/>
              </a:lnSpc>
            </a:pPr>
            <a:r>
              <a:rPr lang="en-US" dirty="0"/>
              <a:t>Communicating and Working Together</a:t>
            </a:r>
            <a:endParaRPr lang="en-US"/>
          </a:p>
        </p:txBody>
      </p:sp>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825384" y="643463"/>
            <a:ext cx="4534038" cy="558035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p:cNvSpPr>
            <a:spLocks noGrp="1"/>
          </p:cNvSpPr>
          <p:nvPr>
            <p:ph sz="half" idx="1"/>
          </p:nvPr>
        </p:nvSpPr>
        <p:spPr>
          <a:xfrm>
            <a:off x="7865806" y="2251587"/>
            <a:ext cx="3706762" cy="3972232"/>
          </a:xfrm>
        </p:spPr>
        <p:txBody>
          <a:bodyPr vert="horz" lIns="91440" tIns="45720" rIns="91440" bIns="45720" rtlCol="0" anchor="ctr">
            <a:normAutofit lnSpcReduction="10000"/>
          </a:bodyPr>
          <a:lstStyle/>
          <a:p>
            <a:pPr>
              <a:lnSpc>
                <a:spcPct val="90000"/>
              </a:lnSpc>
            </a:pPr>
            <a:r>
              <a:rPr lang="en-US" sz="1400"/>
              <a:t>Find out what you share.</a:t>
            </a:r>
          </a:p>
          <a:p>
            <a:pPr lvl="1">
              <a:lnSpc>
                <a:spcPct val="90000"/>
              </a:lnSpc>
            </a:pPr>
            <a:r>
              <a:rPr lang="en-US" sz="1400"/>
              <a:t>Find common goals and interests.</a:t>
            </a:r>
          </a:p>
          <a:p>
            <a:pPr>
              <a:lnSpc>
                <a:spcPct val="90000"/>
              </a:lnSpc>
            </a:pPr>
            <a:r>
              <a:rPr lang="en-US" sz="1400"/>
              <a:t>Don’t play the blame game.</a:t>
            </a:r>
          </a:p>
          <a:p>
            <a:pPr lvl="1">
              <a:lnSpc>
                <a:spcPct val="90000"/>
              </a:lnSpc>
            </a:pPr>
            <a:r>
              <a:rPr lang="en-US" sz="1400"/>
              <a:t>Own your mistakes and avoid pointing fingers.</a:t>
            </a:r>
          </a:p>
          <a:p>
            <a:pPr lvl="1">
              <a:lnSpc>
                <a:spcPct val="90000"/>
              </a:lnSpc>
            </a:pPr>
            <a:r>
              <a:rPr lang="en-US" sz="1400"/>
              <a:t>Explain the cause rather than blaming it on others.</a:t>
            </a:r>
          </a:p>
          <a:p>
            <a:pPr>
              <a:lnSpc>
                <a:spcPct val="90000"/>
              </a:lnSpc>
            </a:pPr>
            <a:r>
              <a:rPr lang="en-US" sz="1400"/>
              <a:t>Schedule time to build relationships.</a:t>
            </a:r>
          </a:p>
          <a:p>
            <a:pPr lvl="1">
              <a:lnSpc>
                <a:spcPct val="90000"/>
              </a:lnSpc>
            </a:pPr>
            <a:r>
              <a:rPr lang="en-US" sz="1400"/>
              <a:t>Set up meetings, lunches, or other time to learn how to work together.</a:t>
            </a:r>
          </a:p>
          <a:p>
            <a:pPr>
              <a:lnSpc>
                <a:spcPct val="90000"/>
              </a:lnSpc>
            </a:pPr>
            <a:r>
              <a:rPr lang="en-US" sz="1400"/>
              <a:t>Keep your commitments and never blindside anyone.</a:t>
            </a:r>
          </a:p>
          <a:p>
            <a:pPr lvl="1">
              <a:lnSpc>
                <a:spcPct val="90000"/>
              </a:lnSpc>
            </a:pPr>
            <a:r>
              <a:rPr lang="en-US" sz="1400"/>
              <a:t>Make sure they know what to expect and that they can count on you.</a:t>
            </a:r>
          </a:p>
          <a:p>
            <a:pPr lvl="1">
              <a:lnSpc>
                <a:spcPct val="90000"/>
              </a:lnSpc>
            </a:pPr>
            <a:r>
              <a:rPr lang="en-US" sz="1400"/>
              <a:t>Respect people’s time.</a:t>
            </a:r>
          </a:p>
          <a:p>
            <a:pPr>
              <a:lnSpc>
                <a:spcPct val="90000"/>
              </a:lnSpc>
            </a:pPr>
            <a:endParaRPr lang="en-US" sz="1400"/>
          </a:p>
        </p:txBody>
      </p:sp>
    </p:spTree>
    <p:extLst>
      <p:ext uri="{BB962C8B-B14F-4D97-AF65-F5344CB8AC3E}">
        <p14:creationId xmlns:p14="http://schemas.microsoft.com/office/powerpoint/2010/main" val="18859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18</TotalTime>
  <Words>1975</Words>
  <Application>Microsoft Office PowerPoint</Application>
  <PresentationFormat>Widescreen</PresentationFormat>
  <Paragraphs>229</Paragraphs>
  <Slides>33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Open Sans Extrabold</vt:lpstr>
      <vt:lpstr>Wingdings</vt:lpstr>
      <vt:lpstr>Celestial</vt:lpstr>
      <vt:lpstr>Discovering Customer Needs</vt:lpstr>
      <vt:lpstr>Today’s topics…</vt:lpstr>
      <vt:lpstr>PowerPoint Presentation</vt:lpstr>
      <vt:lpstr>Communicating and  working together</vt:lpstr>
      <vt:lpstr>PowerPoint Presentation</vt:lpstr>
      <vt:lpstr>Communicating and Working Together</vt:lpstr>
      <vt:lpstr>PowerPoint Presentation</vt:lpstr>
      <vt:lpstr>Communicating and Working Together</vt:lpstr>
      <vt:lpstr>Communicating and Working Together</vt:lpstr>
      <vt:lpstr>PowerPoint Presentation</vt:lpstr>
      <vt:lpstr>Communicating and Working Together</vt:lpstr>
      <vt:lpstr>Strategies for identifying customer needs</vt:lpstr>
      <vt:lpstr>Strategies</vt:lpstr>
      <vt:lpstr>PowerPoint Presentation</vt:lpstr>
      <vt:lpstr>The DRIIIL Technique</vt:lpstr>
      <vt:lpstr>The DRIIIL Technique</vt:lpstr>
      <vt:lpstr>The DRIIIL Technique</vt:lpstr>
      <vt:lpstr>The DRIIIL Technique</vt:lpstr>
      <vt:lpstr>The DRIIIL Technique</vt:lpstr>
      <vt:lpstr>The DRIIIL Technique</vt:lpstr>
      <vt:lpstr>The 5 Whys Technique</vt:lpstr>
      <vt:lpstr>Assessing the customer’s need</vt:lpstr>
      <vt:lpstr>Types of questions</vt:lpstr>
      <vt:lpstr>Types of questions </vt:lpstr>
      <vt:lpstr>Types of questions </vt:lpstr>
      <vt:lpstr>Types of questions </vt:lpstr>
      <vt:lpstr>Types of questions</vt:lpstr>
      <vt:lpstr>Types of questions</vt:lpstr>
      <vt:lpstr>Types of questions</vt:lpstr>
      <vt:lpstr>Customer decision</vt:lpstr>
      <vt:lpstr>The follow up!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Kimberly</dc:creator>
  <cp:lastModifiedBy>Young, Kimberly</cp:lastModifiedBy>
  <cp:revision>1</cp:revision>
  <dcterms:created xsi:type="dcterms:W3CDTF">2021-07-09T15:57:33Z</dcterms:created>
  <dcterms:modified xsi:type="dcterms:W3CDTF">2021-07-16T20:30:06Z</dcterms:modified>
</cp:coreProperties>
</file>